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  <p:sldMasterId id="2147483712" r:id="rId2"/>
    <p:sldMasterId id="2147483694" r:id="rId3"/>
  </p:sldMasterIdLst>
  <p:notesMasterIdLst>
    <p:notesMasterId r:id="rId10"/>
  </p:notesMasterIdLst>
  <p:handoutMasterIdLst>
    <p:handoutMasterId r:id="rId11"/>
  </p:handoutMasterIdLst>
  <p:sldIdLst>
    <p:sldId id="328" r:id="rId4"/>
    <p:sldId id="353" r:id="rId5"/>
    <p:sldId id="354" r:id="rId6"/>
    <p:sldId id="360" r:id="rId7"/>
    <p:sldId id="363" r:id="rId8"/>
    <p:sldId id="364" r:id="rId9"/>
  </p:sldIdLst>
  <p:sldSz cx="9144000" cy="6858000" type="screen4x3"/>
  <p:notesSz cx="6799263" cy="9929813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974">
          <p15:clr>
            <a:srgbClr val="A4A3A4"/>
          </p15:clr>
        </p15:guide>
        <p15:guide id="2" orient="horz" pos="913">
          <p15:clr>
            <a:srgbClr val="A4A3A4"/>
          </p15:clr>
        </p15:guide>
        <p15:guide id="3" pos="499">
          <p15:clr>
            <a:srgbClr val="A4A3A4"/>
          </p15:clr>
        </p15:guide>
        <p15:guide id="4" pos="548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  <p15:guide id="3" orient="horz" pos="3128" userDrawn="1">
          <p15:clr>
            <a:srgbClr val="A4A3A4"/>
          </p15:clr>
        </p15:guide>
        <p15:guide id="4" pos="2142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ePack by Diakov" initials="RbD" lastIdx="0" clrIdx="0">
    <p:extLst>
      <p:ext uri="{19B8F6BF-5375-455C-9EA6-DF929625EA0E}">
        <p15:presenceInfo xmlns:p15="http://schemas.microsoft.com/office/powerpoint/2012/main" xmlns="" userId="RePack by Diakov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91CA64"/>
    <a:srgbClr val="000000"/>
    <a:srgbClr val="E9F4E0"/>
    <a:srgbClr val="EFD7E5"/>
    <a:srgbClr val="FFFFC5"/>
    <a:srgbClr val="F79D91"/>
    <a:srgbClr val="CD76B0"/>
    <a:srgbClr val="057C48"/>
    <a:srgbClr val="8D9DD0"/>
    <a:srgbClr val="F9D491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369" autoAdjust="0"/>
  </p:normalViewPr>
  <p:slideViewPr>
    <p:cSldViewPr showGuides="1">
      <p:cViewPr>
        <p:scale>
          <a:sx n="70" d="100"/>
          <a:sy n="70" d="100"/>
        </p:scale>
        <p:origin x="-514" y="38"/>
      </p:cViewPr>
      <p:guideLst>
        <p:guide orient="horz" pos="3974"/>
        <p:guide orient="horz" pos="913"/>
        <p:guide pos="499"/>
        <p:guide pos="5488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52" d="100"/>
          <a:sy n="52" d="100"/>
        </p:scale>
        <p:origin x="2958" y="96"/>
      </p:cViewPr>
      <p:guideLst>
        <p:guide orient="horz" pos="2880"/>
        <p:guide orient="horz" pos="3128"/>
        <p:guide pos="2160"/>
        <p:guide pos="2142"/>
      </p:guideLst>
    </p:cSldViewPr>
  </p:notesViewPr>
  <p:gridSpacing cx="184319863" cy="18431986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347" cy="498215"/>
          </a:xfrm>
          <a:prstGeom prst="rect">
            <a:avLst/>
          </a:prstGeom>
        </p:spPr>
        <p:txBody>
          <a:bodyPr vert="horz" lIns="91631" tIns="45817" rIns="91631" bIns="45817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1342" y="1"/>
            <a:ext cx="2946347" cy="498215"/>
          </a:xfrm>
          <a:prstGeom prst="rect">
            <a:avLst/>
          </a:prstGeom>
        </p:spPr>
        <p:txBody>
          <a:bodyPr vert="horz" lIns="91631" tIns="45817" rIns="91631" bIns="45817" rtlCol="0"/>
          <a:lstStyle>
            <a:lvl1pPr algn="r">
              <a:defRPr sz="1200"/>
            </a:lvl1pPr>
          </a:lstStyle>
          <a:p>
            <a:fld id="{F22474A9-D837-4B14-B576-B22099138CA4}" type="datetimeFigureOut">
              <a:rPr lang="uk-UA" smtClean="0"/>
              <a:pPr/>
              <a:t>01.09.2022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31601"/>
            <a:ext cx="2946347" cy="498214"/>
          </a:xfrm>
          <a:prstGeom prst="rect">
            <a:avLst/>
          </a:prstGeom>
        </p:spPr>
        <p:txBody>
          <a:bodyPr vert="horz" lIns="91631" tIns="45817" rIns="91631" bIns="45817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1342" y="9431601"/>
            <a:ext cx="2946347" cy="498214"/>
          </a:xfrm>
          <a:prstGeom prst="rect">
            <a:avLst/>
          </a:prstGeom>
        </p:spPr>
        <p:txBody>
          <a:bodyPr vert="horz" lIns="91631" tIns="45817" rIns="91631" bIns="45817" rtlCol="0" anchor="b"/>
          <a:lstStyle>
            <a:lvl1pPr algn="r">
              <a:defRPr sz="1200"/>
            </a:lvl1pPr>
          </a:lstStyle>
          <a:p>
            <a:fld id="{9F5228F5-4593-4292-973C-B6DC8F07712E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18447907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347" cy="498215"/>
          </a:xfrm>
          <a:prstGeom prst="rect">
            <a:avLst/>
          </a:prstGeom>
        </p:spPr>
        <p:txBody>
          <a:bodyPr vert="horz" lIns="91631" tIns="45817" rIns="91631" bIns="45817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51342" y="1"/>
            <a:ext cx="2946347" cy="498215"/>
          </a:xfrm>
          <a:prstGeom prst="rect">
            <a:avLst/>
          </a:prstGeom>
        </p:spPr>
        <p:txBody>
          <a:bodyPr vert="horz" lIns="91631" tIns="45817" rIns="91631" bIns="45817" rtlCol="0"/>
          <a:lstStyle>
            <a:lvl1pPr algn="r">
              <a:defRPr sz="1200"/>
            </a:lvl1pPr>
          </a:lstStyle>
          <a:p>
            <a:fld id="{0117C395-DD53-42C5-857B-D672A67213F7}" type="datetimeFigureOut">
              <a:rPr lang="uk-UA" smtClean="0"/>
              <a:pPr/>
              <a:t>01.09.2022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5637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631" tIns="45817" rIns="91631" bIns="45817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79927" y="4778722"/>
            <a:ext cx="5439410" cy="3909864"/>
          </a:xfrm>
          <a:prstGeom prst="rect">
            <a:avLst/>
          </a:prstGeom>
        </p:spPr>
        <p:txBody>
          <a:bodyPr vert="horz" lIns="91631" tIns="45817" rIns="91631" bIns="45817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9431601"/>
            <a:ext cx="2946347" cy="498214"/>
          </a:xfrm>
          <a:prstGeom prst="rect">
            <a:avLst/>
          </a:prstGeom>
        </p:spPr>
        <p:txBody>
          <a:bodyPr vert="horz" lIns="91631" tIns="45817" rIns="91631" bIns="45817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51342" y="9431601"/>
            <a:ext cx="2946347" cy="498214"/>
          </a:xfrm>
          <a:prstGeom prst="rect">
            <a:avLst/>
          </a:prstGeom>
        </p:spPr>
        <p:txBody>
          <a:bodyPr vert="horz" lIns="91631" tIns="45817" rIns="91631" bIns="45817" rtlCol="0" anchor="b"/>
          <a:lstStyle>
            <a:lvl1pPr algn="r">
              <a:defRPr sz="1200"/>
            </a:lvl1pPr>
          </a:lstStyle>
          <a:p>
            <a:fld id="{36156357-BADD-4859-9EB2-74F4242A1EE5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17158480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uk-UA" smtClean="0"/>
              <a:t>Підготовлено Департаментом платіжних систем</a:t>
            </a:r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22547108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uk-UA" smtClean="0"/>
              <a:t>Підготовлено Департаментом платіжних систем</a:t>
            </a:r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22547108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156357-BADD-4859-9EB2-74F4242A1EE5}" type="slidenum">
              <a:rPr lang="uk-UA" smtClean="0"/>
              <a:pPr/>
              <a:t>5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26129102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uk-UA" smtClean="0"/>
              <a:t>Підготовлено Департаментом платіжних систем</a:t>
            </a:r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21716945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hyperlink" Target="https://www.facebook.com/NationalBankOfUkraine?ref_type=bookmark" TargetMode="External"/><Relationship Id="rId7" Type="http://schemas.openxmlformats.org/officeDocument/2006/relationships/hyperlink" Target="https://www.instagram.com/national_bank_of_ukraine/" TargetMode="External"/><Relationship Id="rId2" Type="http://schemas.openxmlformats.org/officeDocument/2006/relationships/hyperlink" Target="http://www.bank.gov.ua/control/uk/index" TargetMode="External"/><Relationship Id="rId1" Type="http://schemas.openxmlformats.org/officeDocument/2006/relationships/slideMaster" Target="../slideMasters/slideMaster3.xml"/><Relationship Id="rId6" Type="http://schemas.openxmlformats.org/officeDocument/2006/relationships/hyperlink" Target="https://www.youtube.com/channel/UCLWsi-3SHrFwwyb0AceOgHQ" TargetMode="External"/><Relationship Id="rId5" Type="http://schemas.openxmlformats.org/officeDocument/2006/relationships/hyperlink" Target="https://www.flickr.com/photos/134562672@N08" TargetMode="External"/><Relationship Id="rId4" Type="http://schemas.openxmlformats.org/officeDocument/2006/relationships/hyperlink" Target="https://twitter.com/NBUkraine" TargetMode="External"/></Relationships>
</file>

<file path=ppt/slideLayouts/_rels/slideLayout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hyperlink" Target="https://www.facebook.com/NationalBankOfUkraine?ref_type=bookmark" TargetMode="External"/><Relationship Id="rId7" Type="http://schemas.openxmlformats.org/officeDocument/2006/relationships/hyperlink" Target="https://www.instagram.com/national_bank_of_ukraine/" TargetMode="External"/><Relationship Id="rId2" Type="http://schemas.openxmlformats.org/officeDocument/2006/relationships/hyperlink" Target="https://bank.gov.ua/control/en/index" TargetMode="External"/><Relationship Id="rId1" Type="http://schemas.openxmlformats.org/officeDocument/2006/relationships/slideMaster" Target="../slideMasters/slideMaster3.xml"/><Relationship Id="rId6" Type="http://schemas.openxmlformats.org/officeDocument/2006/relationships/hyperlink" Target="https://www.youtube.com/channel/UCLWsi-3SHrFwwyb0AceOgHQ" TargetMode="External"/><Relationship Id="rId5" Type="http://schemas.openxmlformats.org/officeDocument/2006/relationships/hyperlink" Target="https://www.flickr.com/photos/134562672@N08" TargetMode="External"/><Relationship Id="rId4" Type="http://schemas.openxmlformats.org/officeDocument/2006/relationships/hyperlink" Target="https://twitter.com/NBUkraine_eng" TargetMode="Externa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ий слайд (внутрішній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>
          <a:xfrm>
            <a:off x="0" y="1"/>
            <a:ext cx="2408486" cy="6866702"/>
          </a:xfrm>
          <a:custGeom>
            <a:avLst/>
            <a:gdLst>
              <a:gd name="connsiteX0" fmla="*/ 0 w 2231702"/>
              <a:gd name="connsiteY0" fmla="*/ 0 h 6857999"/>
              <a:gd name="connsiteX1" fmla="*/ 2231702 w 2231702"/>
              <a:gd name="connsiteY1" fmla="*/ 0 h 6857999"/>
              <a:gd name="connsiteX2" fmla="*/ 2231702 w 2231702"/>
              <a:gd name="connsiteY2" fmla="*/ 6857999 h 6857999"/>
              <a:gd name="connsiteX3" fmla="*/ 0 w 2231702"/>
              <a:gd name="connsiteY3" fmla="*/ 6857999 h 6857999"/>
              <a:gd name="connsiteX4" fmla="*/ 0 w 2231702"/>
              <a:gd name="connsiteY4" fmla="*/ 0 h 6857999"/>
              <a:gd name="connsiteX0" fmla="*/ 0 w 2231702"/>
              <a:gd name="connsiteY0" fmla="*/ 0 h 6857999"/>
              <a:gd name="connsiteX1" fmla="*/ 2231702 w 2231702"/>
              <a:gd name="connsiteY1" fmla="*/ 0 h 6857999"/>
              <a:gd name="connsiteX2" fmla="*/ 2231702 w 2231702"/>
              <a:gd name="connsiteY2" fmla="*/ 6857999 h 6857999"/>
              <a:gd name="connsiteX3" fmla="*/ 0 w 2231702"/>
              <a:gd name="connsiteY3" fmla="*/ 6857999 h 6857999"/>
              <a:gd name="connsiteX4" fmla="*/ 0 w 2231702"/>
              <a:gd name="connsiteY4" fmla="*/ 0 h 6857999"/>
              <a:gd name="connsiteX0" fmla="*/ 0 w 2231702"/>
              <a:gd name="connsiteY0" fmla="*/ 0 h 6857999"/>
              <a:gd name="connsiteX1" fmla="*/ 2231702 w 2231702"/>
              <a:gd name="connsiteY1" fmla="*/ 0 h 6857999"/>
              <a:gd name="connsiteX2" fmla="*/ 788795 w 2231702"/>
              <a:gd name="connsiteY2" fmla="*/ 6857999 h 6857999"/>
              <a:gd name="connsiteX3" fmla="*/ 0 w 2231702"/>
              <a:gd name="connsiteY3" fmla="*/ 6857999 h 6857999"/>
              <a:gd name="connsiteX4" fmla="*/ 0 w 2231702"/>
              <a:gd name="connsiteY4" fmla="*/ 0 h 6857999"/>
              <a:gd name="connsiteX0" fmla="*/ 0 w 2231702"/>
              <a:gd name="connsiteY0" fmla="*/ 0 h 6857999"/>
              <a:gd name="connsiteX1" fmla="*/ 2231702 w 2231702"/>
              <a:gd name="connsiteY1" fmla="*/ 0 h 6857999"/>
              <a:gd name="connsiteX2" fmla="*/ 520347 w 2231702"/>
              <a:gd name="connsiteY2" fmla="*/ 6849610 h 6857999"/>
              <a:gd name="connsiteX3" fmla="*/ 0 w 2231702"/>
              <a:gd name="connsiteY3" fmla="*/ 6857999 h 6857999"/>
              <a:gd name="connsiteX4" fmla="*/ 0 w 2231702"/>
              <a:gd name="connsiteY4" fmla="*/ 0 h 6857999"/>
              <a:gd name="connsiteX0" fmla="*/ 0 w 2353622"/>
              <a:gd name="connsiteY0" fmla="*/ 10160 h 6868159"/>
              <a:gd name="connsiteX1" fmla="*/ 2353622 w 2353622"/>
              <a:gd name="connsiteY1" fmla="*/ 0 h 6868159"/>
              <a:gd name="connsiteX2" fmla="*/ 520347 w 2353622"/>
              <a:gd name="connsiteY2" fmla="*/ 6859770 h 6868159"/>
              <a:gd name="connsiteX3" fmla="*/ 0 w 2353622"/>
              <a:gd name="connsiteY3" fmla="*/ 6868159 h 6868159"/>
              <a:gd name="connsiteX4" fmla="*/ 0 w 2353622"/>
              <a:gd name="connsiteY4" fmla="*/ 10160 h 6868159"/>
              <a:gd name="connsiteX0" fmla="*/ 0 w 2384102"/>
              <a:gd name="connsiteY0" fmla="*/ 10160 h 6868159"/>
              <a:gd name="connsiteX1" fmla="*/ 2384102 w 2384102"/>
              <a:gd name="connsiteY1" fmla="*/ 0 h 6868159"/>
              <a:gd name="connsiteX2" fmla="*/ 520347 w 2384102"/>
              <a:gd name="connsiteY2" fmla="*/ 6859770 h 6868159"/>
              <a:gd name="connsiteX3" fmla="*/ 0 w 2384102"/>
              <a:gd name="connsiteY3" fmla="*/ 6868159 h 6868159"/>
              <a:gd name="connsiteX4" fmla="*/ 0 w 2384102"/>
              <a:gd name="connsiteY4" fmla="*/ 10160 h 6868159"/>
              <a:gd name="connsiteX0" fmla="*/ 0 w 2408486"/>
              <a:gd name="connsiteY0" fmla="*/ 0 h 6857999"/>
              <a:gd name="connsiteX1" fmla="*/ 2408486 w 2408486"/>
              <a:gd name="connsiteY1" fmla="*/ 2032 h 6857999"/>
              <a:gd name="connsiteX2" fmla="*/ 520347 w 2408486"/>
              <a:gd name="connsiteY2" fmla="*/ 6849610 h 6857999"/>
              <a:gd name="connsiteX3" fmla="*/ 0 w 2408486"/>
              <a:gd name="connsiteY3" fmla="*/ 6857999 h 6857999"/>
              <a:gd name="connsiteX4" fmla="*/ 0 w 2408486"/>
              <a:gd name="connsiteY4" fmla="*/ 0 h 6857999"/>
              <a:gd name="connsiteX0" fmla="*/ 0 w 2408486"/>
              <a:gd name="connsiteY0" fmla="*/ 0 h 6866702"/>
              <a:gd name="connsiteX1" fmla="*/ 2408486 w 2408486"/>
              <a:gd name="connsiteY1" fmla="*/ 2032 h 6866702"/>
              <a:gd name="connsiteX2" fmla="*/ 768175 w 2408486"/>
              <a:gd name="connsiteY2" fmla="*/ 6866702 h 6866702"/>
              <a:gd name="connsiteX3" fmla="*/ 0 w 2408486"/>
              <a:gd name="connsiteY3" fmla="*/ 6857999 h 6866702"/>
              <a:gd name="connsiteX4" fmla="*/ 0 w 2408486"/>
              <a:gd name="connsiteY4" fmla="*/ 0 h 68667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08486" h="6866702">
                <a:moveTo>
                  <a:pt x="0" y="0"/>
                </a:moveTo>
                <a:lnTo>
                  <a:pt x="2408486" y="2032"/>
                </a:lnTo>
                <a:lnTo>
                  <a:pt x="768175" y="6866702"/>
                </a:lnTo>
                <a:lnTo>
                  <a:pt x="0" y="685799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8" name="Picture 4" descr="D:\ANNA\РЕБРЕНДИНГ\Templates\PowerPoint\19-01-2018_Presentation-06.pn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156" r="81499"/>
          <a:stretch/>
        </p:blipFill>
        <p:spPr bwMode="auto">
          <a:xfrm>
            <a:off x="0" y="0"/>
            <a:ext cx="140308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11"/>
          <p:cNvSpPr/>
          <p:nvPr userDrawn="1"/>
        </p:nvSpPr>
        <p:spPr>
          <a:xfrm>
            <a:off x="8532507" y="4329116"/>
            <a:ext cx="611493" cy="2528884"/>
          </a:xfrm>
          <a:custGeom>
            <a:avLst/>
            <a:gdLst>
              <a:gd name="connsiteX0" fmla="*/ 0 w 611493"/>
              <a:gd name="connsiteY0" fmla="*/ 0 h 2528884"/>
              <a:gd name="connsiteX1" fmla="*/ 611493 w 611493"/>
              <a:gd name="connsiteY1" fmla="*/ 0 h 2528884"/>
              <a:gd name="connsiteX2" fmla="*/ 611493 w 611493"/>
              <a:gd name="connsiteY2" fmla="*/ 2528884 h 2528884"/>
              <a:gd name="connsiteX3" fmla="*/ 0 w 611493"/>
              <a:gd name="connsiteY3" fmla="*/ 2528884 h 2528884"/>
              <a:gd name="connsiteX4" fmla="*/ 0 w 611493"/>
              <a:gd name="connsiteY4" fmla="*/ 0 h 2528884"/>
              <a:gd name="connsiteX0" fmla="*/ 0 w 611493"/>
              <a:gd name="connsiteY0" fmla="*/ 2528884 h 2528884"/>
              <a:gd name="connsiteX1" fmla="*/ 611493 w 611493"/>
              <a:gd name="connsiteY1" fmla="*/ 0 h 2528884"/>
              <a:gd name="connsiteX2" fmla="*/ 611493 w 611493"/>
              <a:gd name="connsiteY2" fmla="*/ 2528884 h 2528884"/>
              <a:gd name="connsiteX3" fmla="*/ 0 w 611493"/>
              <a:gd name="connsiteY3" fmla="*/ 2528884 h 2528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1493" h="2528884">
                <a:moveTo>
                  <a:pt x="0" y="2528884"/>
                </a:moveTo>
                <a:lnTo>
                  <a:pt x="611493" y="0"/>
                </a:lnTo>
                <a:lnTo>
                  <a:pt x="611493" y="2528884"/>
                </a:lnTo>
                <a:lnTo>
                  <a:pt x="0" y="2528884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" name="Прямоугольник 12"/>
          <p:cNvSpPr/>
          <p:nvPr userDrawn="1"/>
        </p:nvSpPr>
        <p:spPr>
          <a:xfrm>
            <a:off x="0" y="548632"/>
            <a:ext cx="3143379" cy="900756"/>
          </a:xfrm>
          <a:custGeom>
            <a:avLst/>
            <a:gdLst>
              <a:gd name="connsiteX0" fmla="*/ 0 w 3143379"/>
              <a:gd name="connsiteY0" fmla="*/ 0 h 900756"/>
              <a:gd name="connsiteX1" fmla="*/ 3143379 w 3143379"/>
              <a:gd name="connsiteY1" fmla="*/ 0 h 900756"/>
              <a:gd name="connsiteX2" fmla="*/ 3143379 w 3143379"/>
              <a:gd name="connsiteY2" fmla="*/ 900756 h 900756"/>
              <a:gd name="connsiteX3" fmla="*/ 0 w 3143379"/>
              <a:gd name="connsiteY3" fmla="*/ 900756 h 900756"/>
              <a:gd name="connsiteX4" fmla="*/ 0 w 3143379"/>
              <a:gd name="connsiteY4" fmla="*/ 0 h 900756"/>
              <a:gd name="connsiteX0" fmla="*/ 0 w 3143379"/>
              <a:gd name="connsiteY0" fmla="*/ 0 h 900756"/>
              <a:gd name="connsiteX1" fmla="*/ 3143379 w 3143379"/>
              <a:gd name="connsiteY1" fmla="*/ 0 h 900756"/>
              <a:gd name="connsiteX2" fmla="*/ 2958821 w 3143379"/>
              <a:gd name="connsiteY2" fmla="*/ 900756 h 900756"/>
              <a:gd name="connsiteX3" fmla="*/ 0 w 3143379"/>
              <a:gd name="connsiteY3" fmla="*/ 900756 h 900756"/>
              <a:gd name="connsiteX4" fmla="*/ 0 w 3143379"/>
              <a:gd name="connsiteY4" fmla="*/ 0 h 900756"/>
              <a:gd name="connsiteX0" fmla="*/ 0 w 3143379"/>
              <a:gd name="connsiteY0" fmla="*/ 0 h 900756"/>
              <a:gd name="connsiteX1" fmla="*/ 3143379 w 3143379"/>
              <a:gd name="connsiteY1" fmla="*/ 0 h 900756"/>
              <a:gd name="connsiteX2" fmla="*/ 2933421 w 3143379"/>
              <a:gd name="connsiteY2" fmla="*/ 900756 h 900756"/>
              <a:gd name="connsiteX3" fmla="*/ 0 w 3143379"/>
              <a:gd name="connsiteY3" fmla="*/ 900756 h 900756"/>
              <a:gd name="connsiteX4" fmla="*/ 0 w 3143379"/>
              <a:gd name="connsiteY4" fmla="*/ 0 h 900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43379" h="900756">
                <a:moveTo>
                  <a:pt x="0" y="0"/>
                </a:moveTo>
                <a:lnTo>
                  <a:pt x="3143379" y="0"/>
                </a:lnTo>
                <a:lnTo>
                  <a:pt x="2933421" y="900756"/>
                </a:lnTo>
                <a:lnTo>
                  <a:pt x="0" y="900756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pic>
        <p:nvPicPr>
          <p:cNvPr id="11" name="Picture 2" descr="D:\ANNA\РЕБРЕНДИНГ\Templates\PowerPoint\Logo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1664" y="781731"/>
            <a:ext cx="1800083" cy="486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2232000" y="2709000"/>
            <a:ext cx="6119838" cy="720000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2600" b="1" baseline="0">
                <a:solidFill>
                  <a:schemeClr val="bg2"/>
                </a:solidFill>
              </a:defRPr>
            </a:lvl1pPr>
          </a:lstStyle>
          <a:p>
            <a:r>
              <a:rPr lang="uk-UA" noProof="0" dirty="0" smtClean="0"/>
              <a:t>Заголовок</a:t>
            </a:r>
            <a:endParaRPr lang="uk-UA" noProof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4032000" y="5229000"/>
            <a:ext cx="4320000" cy="360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spcBef>
                <a:spcPts val="0"/>
              </a:spcBef>
              <a:spcAft>
                <a:spcPts val="600"/>
              </a:spcAft>
              <a:buNone/>
              <a:defRPr sz="1400" b="1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noProof="0" dirty="0" smtClean="0"/>
              <a:t>ПІБ доповідача</a:t>
            </a:r>
            <a:endParaRPr lang="uk-UA" noProof="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0" hasCustomPrompt="1"/>
          </p:nvPr>
        </p:nvSpPr>
        <p:spPr>
          <a:xfrm>
            <a:off x="5292000" y="845227"/>
            <a:ext cx="3059838" cy="360000"/>
          </a:xfrm>
          <a:prstGeom prst="rect">
            <a:avLst/>
          </a:prstGeom>
        </p:spPr>
        <p:txBody>
          <a:bodyPr anchor="ctr"/>
          <a:lstStyle>
            <a:lvl1pPr marL="0" indent="0" algn="r">
              <a:buFontTx/>
              <a:buNone/>
              <a:defRPr sz="1200"/>
            </a:lvl1pPr>
          </a:lstStyle>
          <a:p>
            <a:pPr lvl="0"/>
            <a:r>
              <a:rPr lang="uk-UA" noProof="0" dirty="0" smtClean="0"/>
              <a:t>текст</a:t>
            </a:r>
            <a:endParaRPr lang="uk-UA" noProof="0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2232000" y="2163633"/>
            <a:ext cx="6120000" cy="5400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800"/>
            </a:lvl1pPr>
          </a:lstStyle>
          <a:p>
            <a:pPr lvl="0"/>
            <a:r>
              <a:rPr lang="ru-RU" dirty="0" smtClean="0"/>
              <a:t>Проект:</a:t>
            </a:r>
            <a:endParaRPr lang="uk-UA" dirty="0"/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12" hasCustomPrompt="1"/>
          </p:nvPr>
        </p:nvSpPr>
        <p:spPr>
          <a:xfrm>
            <a:off x="2232025" y="3610479"/>
            <a:ext cx="6119813" cy="5413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/>
            </a:lvl1pPr>
          </a:lstStyle>
          <a:p>
            <a:pPr lvl="0"/>
            <a:r>
              <a:rPr lang="uk-UA" noProof="0" dirty="0" smtClean="0"/>
              <a:t>Опис проекту</a:t>
            </a:r>
          </a:p>
          <a:p>
            <a:pPr lvl="0"/>
            <a:endParaRPr lang="uk-UA" noProof="0" dirty="0"/>
          </a:p>
        </p:txBody>
      </p:sp>
      <p:sp>
        <p:nvSpPr>
          <p:cNvPr id="17" name="Текст 16"/>
          <p:cNvSpPr>
            <a:spLocks noGrp="1"/>
          </p:cNvSpPr>
          <p:nvPr>
            <p:ph type="body" sz="quarter" idx="13" hasCustomPrompt="1"/>
          </p:nvPr>
        </p:nvSpPr>
        <p:spPr>
          <a:xfrm>
            <a:off x="4031838" y="5601489"/>
            <a:ext cx="4320000" cy="350327"/>
          </a:xfrm>
          <a:prstGeom prst="rect">
            <a:avLst/>
          </a:prstGeom>
        </p:spPr>
        <p:txBody>
          <a:bodyPr/>
          <a:lstStyle>
            <a:lvl1pPr marL="0" indent="0" algn="r">
              <a:buFontTx/>
              <a:buNone/>
              <a:defRPr sz="1400"/>
            </a:lvl1pPr>
          </a:lstStyle>
          <a:p>
            <a:pPr lvl="0"/>
            <a:r>
              <a:rPr lang="uk-UA" noProof="0" dirty="0" smtClean="0"/>
              <a:t>Посада доповідача</a:t>
            </a:r>
          </a:p>
        </p:txBody>
      </p:sp>
      <p:sp>
        <p:nvSpPr>
          <p:cNvPr id="19" name="Текст 18"/>
          <p:cNvSpPr>
            <a:spLocks noGrp="1"/>
          </p:cNvSpPr>
          <p:nvPr>
            <p:ph type="body" sz="quarter" idx="14" hasCustomPrompt="1"/>
          </p:nvPr>
        </p:nvSpPr>
        <p:spPr>
          <a:xfrm>
            <a:off x="4031838" y="6344403"/>
            <a:ext cx="4320000" cy="360000"/>
          </a:xfrm>
          <a:prstGeom prst="rect">
            <a:avLst/>
          </a:prstGeom>
        </p:spPr>
        <p:txBody>
          <a:bodyPr/>
          <a:lstStyle>
            <a:lvl1pPr marL="0" indent="0" algn="r">
              <a:buFontTx/>
              <a:buNone/>
              <a:defRPr sz="1400"/>
            </a:lvl1pPr>
          </a:lstStyle>
          <a:p>
            <a:pPr lvl="0"/>
            <a:r>
              <a:rPr lang="uk-UA" noProof="0" dirty="0" smtClean="0"/>
              <a:t>Місто, дата</a:t>
            </a:r>
            <a:endParaRPr lang="uk-UA" noProof="0" dirty="0"/>
          </a:p>
        </p:txBody>
      </p:sp>
      <p:sp>
        <p:nvSpPr>
          <p:cNvPr id="21" name="Текст 20"/>
          <p:cNvSpPr>
            <a:spLocks noGrp="1"/>
          </p:cNvSpPr>
          <p:nvPr>
            <p:ph type="body" sz="quarter" idx="15" hasCustomPrompt="1"/>
          </p:nvPr>
        </p:nvSpPr>
        <p:spPr>
          <a:xfrm>
            <a:off x="4031838" y="5837904"/>
            <a:ext cx="4320000" cy="432000"/>
          </a:xfrm>
          <a:prstGeom prst="rect">
            <a:avLst/>
          </a:prstGeom>
        </p:spPr>
        <p:txBody>
          <a:bodyPr/>
          <a:lstStyle>
            <a:lvl1pPr marL="0" indent="0" algn="r">
              <a:buFontTx/>
              <a:buNone/>
              <a:defRPr sz="1400"/>
            </a:lvl1pPr>
          </a:lstStyle>
          <a:p>
            <a:pPr lvl="0"/>
            <a:r>
              <a:rPr lang="uk-UA" noProof="0" dirty="0" smtClean="0"/>
              <a:t>Назва комітету (або заходу), на засіданні якого відбудеться доповідь</a:t>
            </a:r>
          </a:p>
        </p:txBody>
      </p:sp>
    </p:spTree>
    <p:extLst>
      <p:ext uri="{BB962C8B-B14F-4D97-AF65-F5344CB8AC3E}">
        <p14:creationId xmlns:p14="http://schemas.microsoft.com/office/powerpoint/2010/main" xmlns="" val="1688929058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1" orient="horz" pos="1706" userDrawn="1">
          <p15:clr>
            <a:srgbClr val="FBAE40"/>
          </p15:clr>
        </p15:guide>
        <p15:guide id="2" pos="5261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792163" y="333823"/>
            <a:ext cx="7920000" cy="7200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000" b="1"/>
            </a:lvl1pPr>
          </a:lstStyle>
          <a:p>
            <a:r>
              <a:rPr lang="uk-UA" noProof="0" dirty="0" smtClean="0"/>
              <a:t>Заголовок</a:t>
            </a:r>
            <a:endParaRPr lang="uk-UA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011487" y="6309000"/>
            <a:ext cx="1800000" cy="360000"/>
          </a:xfrm>
          <a:prstGeom prst="rect">
            <a:avLst/>
          </a:prstGeom>
        </p:spPr>
        <p:txBody>
          <a:bodyPr/>
          <a:lstStyle/>
          <a:p>
            <a:fld id="{2BFB3B38-107A-41A8-AB75-3D42100AC2B6}" type="slidenum">
              <a:rPr lang="uk-UA" smtClean="0"/>
              <a:pPr/>
              <a:t>‹#›</a:t>
            </a:fld>
            <a:endParaRPr lang="uk-UA" dirty="0"/>
          </a:p>
        </p:txBody>
      </p:sp>
      <p:cxnSp>
        <p:nvCxnSpPr>
          <p:cNvPr id="8" name="Пряма сполучна лінія 7"/>
          <p:cNvCxnSpPr/>
          <p:nvPr userDrawn="1"/>
        </p:nvCxnSpPr>
        <p:spPr>
          <a:xfrm>
            <a:off x="797366" y="1089000"/>
            <a:ext cx="7920000" cy="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Текст 5"/>
          <p:cNvSpPr>
            <a:spLocks noGrp="1"/>
          </p:cNvSpPr>
          <p:nvPr>
            <p:ph type="body" sz="quarter" idx="14" hasCustomPrompt="1"/>
          </p:nvPr>
        </p:nvSpPr>
        <p:spPr>
          <a:xfrm>
            <a:off x="791759" y="1448725"/>
            <a:ext cx="7920441" cy="1440275"/>
          </a:xfrm>
          <a:prstGeom prst="rect">
            <a:avLst/>
          </a:prstGeom>
        </p:spPr>
        <p:txBody>
          <a:bodyPr/>
          <a:lstStyle>
            <a:lvl1pPr marL="358775" indent="-266700">
              <a:spcBef>
                <a:spcPts val="4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1600"/>
            </a:lvl1pPr>
            <a:lvl2pPr marL="715963" indent="-266700">
              <a:spcBef>
                <a:spcPts val="4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/>
            </a:lvl2pPr>
            <a:lvl3pPr marL="1076325" indent="-263525">
              <a:spcBef>
                <a:spcPts val="400"/>
              </a:spcBef>
              <a:buClr>
                <a:schemeClr val="accent2"/>
              </a:buClr>
              <a:defRPr sz="1400"/>
            </a:lvl3pPr>
            <a:lvl4pPr marL="1435100" indent="-271463">
              <a:spcBef>
                <a:spcPts val="4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/>
            </a:lvl4pPr>
            <a:lvl5pPr marL="1789113" indent="-271463">
              <a:spcBef>
                <a:spcPts val="4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/>
            </a:lvl5pPr>
          </a:lstStyle>
          <a:p>
            <a:pPr lvl="0"/>
            <a:r>
              <a:rPr lang="uk-UA" noProof="0" dirty="0" smtClean="0"/>
              <a:t>Текст</a:t>
            </a:r>
          </a:p>
          <a:p>
            <a:pPr lvl="1"/>
            <a:r>
              <a:rPr lang="uk-UA" noProof="0" dirty="0" smtClean="0"/>
              <a:t>Другий рівень</a:t>
            </a:r>
          </a:p>
          <a:p>
            <a:pPr lvl="2"/>
            <a:r>
              <a:rPr lang="uk-UA" noProof="0" dirty="0" smtClean="0"/>
              <a:t>Третій рівень</a:t>
            </a:r>
          </a:p>
          <a:p>
            <a:pPr lvl="3"/>
            <a:r>
              <a:rPr lang="uk-UA" noProof="0" dirty="0" smtClean="0"/>
              <a:t>Четвертий рівень</a:t>
            </a:r>
          </a:p>
          <a:p>
            <a:pPr lvl="4"/>
            <a:r>
              <a:rPr lang="uk-UA" noProof="0" dirty="0" smtClean="0"/>
              <a:t>П’ятий рівень</a:t>
            </a:r>
            <a:endParaRPr lang="uk-UA" noProof="0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5" hasCustomPrompt="1"/>
          </p:nvPr>
        </p:nvSpPr>
        <p:spPr>
          <a:xfrm>
            <a:off x="792163" y="3068638"/>
            <a:ext cx="7924800" cy="3240087"/>
          </a:xfrm>
          <a:prstGeom prst="rect">
            <a:avLst/>
          </a:prstGeom>
        </p:spPr>
        <p:txBody>
          <a:bodyPr/>
          <a:lstStyle>
            <a:lvl1pPr marL="358775" indent="-266700">
              <a:spcBef>
                <a:spcPts val="4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1600"/>
            </a:lvl1pPr>
            <a:lvl2pPr marL="715963" indent="-266700">
              <a:spcBef>
                <a:spcPts val="4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/>
            </a:lvl2pPr>
            <a:lvl3pPr marL="1074738" indent="-266700">
              <a:spcBef>
                <a:spcPts val="4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/>
            </a:lvl3pPr>
            <a:lvl4pPr marL="1431925" indent="-266700">
              <a:spcBef>
                <a:spcPts val="4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/>
            </a:lvl4pPr>
            <a:lvl5pPr marL="1790700" indent="-274638">
              <a:spcBef>
                <a:spcPts val="4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/>
            </a:lvl5pPr>
          </a:lstStyle>
          <a:p>
            <a:pPr lvl="0"/>
            <a:r>
              <a:rPr lang="uk-UA" noProof="0" dirty="0" smtClean="0"/>
              <a:t>Текст</a:t>
            </a:r>
          </a:p>
          <a:p>
            <a:pPr lvl="1"/>
            <a:r>
              <a:rPr lang="uk-UA" noProof="0" dirty="0" smtClean="0"/>
              <a:t>Другий рівень</a:t>
            </a:r>
          </a:p>
          <a:p>
            <a:pPr lvl="2"/>
            <a:r>
              <a:rPr lang="uk-UA" noProof="0" dirty="0" smtClean="0"/>
              <a:t>Третій рівень</a:t>
            </a:r>
          </a:p>
          <a:p>
            <a:pPr lvl="3"/>
            <a:r>
              <a:rPr lang="uk-UA" noProof="0" dirty="0" smtClean="0"/>
              <a:t>Четвертий рівень</a:t>
            </a:r>
          </a:p>
          <a:p>
            <a:pPr lvl="4"/>
            <a:r>
              <a:rPr lang="uk-UA" noProof="0" dirty="0" smtClean="0"/>
              <a:t>П’ятий рівень</a:t>
            </a:r>
            <a:endParaRPr lang="uk-UA" noProof="0" dirty="0"/>
          </a:p>
        </p:txBody>
      </p:sp>
    </p:spTree>
    <p:extLst>
      <p:ext uri="{BB962C8B-B14F-4D97-AF65-F5344CB8AC3E}">
        <p14:creationId xmlns:p14="http://schemas.microsoft.com/office/powerpoint/2010/main" xmlns="" val="279243284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913" userDrawn="1">
          <p15:clr>
            <a:srgbClr val="FBAE40"/>
          </p15:clr>
        </p15:guide>
        <p15:guide id="2" pos="499" userDrawn="1">
          <p15:clr>
            <a:srgbClr val="FBAE40"/>
          </p15:clr>
        </p15:guide>
        <p15:guide id="3" orient="horz" pos="3974" userDrawn="1">
          <p15:clr>
            <a:srgbClr val="FBAE40"/>
          </p15:clr>
        </p15:guide>
        <p15:guide id="4" pos="5488" userDrawn="1">
          <p15:clr>
            <a:srgbClr val="FBAE40"/>
          </p15:clr>
        </p15:guide>
        <p15:guide id="5" orient="horz" pos="2448" userDrawn="1">
          <p15:clr>
            <a:srgbClr val="FBAE40"/>
          </p15:clr>
        </p15:guide>
        <p15:guide id="6" pos="2993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'єкт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792163" y="333823"/>
            <a:ext cx="7920000" cy="7200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000" b="1"/>
            </a:lvl1pPr>
          </a:lstStyle>
          <a:p>
            <a:r>
              <a:rPr lang="uk-UA" noProof="0" dirty="0" smtClean="0"/>
              <a:t>Заголовок</a:t>
            </a:r>
            <a:endParaRPr lang="uk-UA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011487" y="6309000"/>
            <a:ext cx="1800000" cy="360000"/>
          </a:xfrm>
          <a:prstGeom prst="rect">
            <a:avLst/>
          </a:prstGeom>
        </p:spPr>
        <p:txBody>
          <a:bodyPr/>
          <a:lstStyle/>
          <a:p>
            <a:fld id="{2BFB3B38-107A-41A8-AB75-3D42100AC2B6}" type="slidenum">
              <a:rPr lang="uk-UA" smtClean="0"/>
              <a:pPr/>
              <a:t>‹#›</a:t>
            </a:fld>
            <a:endParaRPr lang="uk-UA" dirty="0"/>
          </a:p>
        </p:txBody>
      </p:sp>
      <p:cxnSp>
        <p:nvCxnSpPr>
          <p:cNvPr id="8" name="Пряма сполучна лінія 7"/>
          <p:cNvCxnSpPr/>
          <p:nvPr userDrawn="1"/>
        </p:nvCxnSpPr>
        <p:spPr>
          <a:xfrm>
            <a:off x="797366" y="1089000"/>
            <a:ext cx="7920000" cy="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Текст 5"/>
          <p:cNvSpPr>
            <a:spLocks noGrp="1"/>
          </p:cNvSpPr>
          <p:nvPr>
            <p:ph type="body" sz="quarter" idx="14" hasCustomPrompt="1"/>
          </p:nvPr>
        </p:nvSpPr>
        <p:spPr>
          <a:xfrm>
            <a:off x="791759" y="4868450"/>
            <a:ext cx="7920441" cy="1440275"/>
          </a:xfrm>
          <a:prstGeom prst="rect">
            <a:avLst/>
          </a:prstGeom>
        </p:spPr>
        <p:txBody>
          <a:bodyPr/>
          <a:lstStyle>
            <a:lvl1pPr marL="357188" indent="-273050">
              <a:spcBef>
                <a:spcPts val="4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1600"/>
            </a:lvl1pPr>
            <a:lvl2pPr marL="714375" indent="-263525">
              <a:spcBef>
                <a:spcPts val="4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/>
            </a:lvl2pPr>
            <a:lvl3pPr marL="1076325" indent="-263525">
              <a:spcBef>
                <a:spcPts val="400"/>
              </a:spcBef>
              <a:buClr>
                <a:schemeClr val="accent2"/>
              </a:buClr>
              <a:defRPr sz="1400"/>
            </a:lvl3pPr>
            <a:lvl4pPr marL="1435100" indent="-271463">
              <a:spcBef>
                <a:spcPts val="4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/>
            </a:lvl4pPr>
            <a:lvl5pPr marL="1789113" indent="-271463">
              <a:spcBef>
                <a:spcPts val="4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/>
            </a:lvl5pPr>
          </a:lstStyle>
          <a:p>
            <a:pPr lvl="0"/>
            <a:r>
              <a:rPr lang="uk-UA" noProof="0" dirty="0" smtClean="0"/>
              <a:t>Текст</a:t>
            </a:r>
          </a:p>
          <a:p>
            <a:pPr lvl="1"/>
            <a:r>
              <a:rPr lang="uk-UA" noProof="0" dirty="0" smtClean="0"/>
              <a:t>Другий рівень</a:t>
            </a:r>
          </a:p>
          <a:p>
            <a:pPr lvl="2"/>
            <a:r>
              <a:rPr lang="uk-UA" noProof="0" dirty="0" smtClean="0"/>
              <a:t>Третій рівень</a:t>
            </a:r>
          </a:p>
          <a:p>
            <a:pPr lvl="3"/>
            <a:r>
              <a:rPr lang="uk-UA" noProof="0" dirty="0" smtClean="0"/>
              <a:t>Четвертий рівень</a:t>
            </a:r>
          </a:p>
          <a:p>
            <a:pPr lvl="4"/>
            <a:r>
              <a:rPr lang="uk-UA" noProof="0" dirty="0" smtClean="0"/>
              <a:t>П’ятий рівень</a:t>
            </a:r>
            <a:endParaRPr lang="uk-UA" noProof="0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5" hasCustomPrompt="1"/>
          </p:nvPr>
        </p:nvSpPr>
        <p:spPr>
          <a:xfrm>
            <a:off x="792163" y="1449388"/>
            <a:ext cx="7924800" cy="3240087"/>
          </a:xfrm>
          <a:prstGeom prst="rect">
            <a:avLst/>
          </a:prstGeom>
        </p:spPr>
        <p:txBody>
          <a:bodyPr/>
          <a:lstStyle>
            <a:lvl1pPr marL="358775" indent="-266700">
              <a:spcBef>
                <a:spcPts val="4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1600"/>
            </a:lvl1pPr>
            <a:lvl2pPr marL="715963" indent="-266700">
              <a:spcBef>
                <a:spcPts val="4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/>
            </a:lvl2pPr>
            <a:lvl3pPr marL="1074738" indent="-266700">
              <a:spcBef>
                <a:spcPts val="4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/>
            </a:lvl3pPr>
            <a:lvl4pPr marL="1431925" indent="-266700">
              <a:spcBef>
                <a:spcPts val="4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/>
            </a:lvl4pPr>
            <a:lvl5pPr marL="1790700" indent="-274638">
              <a:spcBef>
                <a:spcPts val="4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/>
            </a:lvl5pPr>
          </a:lstStyle>
          <a:p>
            <a:pPr lvl="0"/>
            <a:r>
              <a:rPr lang="uk-UA" noProof="0" dirty="0" smtClean="0"/>
              <a:t>Текст</a:t>
            </a:r>
          </a:p>
          <a:p>
            <a:pPr lvl="1"/>
            <a:r>
              <a:rPr lang="uk-UA" noProof="0" dirty="0" smtClean="0"/>
              <a:t>Другий рівень</a:t>
            </a:r>
          </a:p>
          <a:p>
            <a:pPr lvl="2"/>
            <a:r>
              <a:rPr lang="uk-UA" noProof="0" dirty="0" smtClean="0"/>
              <a:t>Третій рівень</a:t>
            </a:r>
          </a:p>
          <a:p>
            <a:pPr lvl="3"/>
            <a:r>
              <a:rPr lang="uk-UA" noProof="0" dirty="0" smtClean="0"/>
              <a:t>Четвертий рівень</a:t>
            </a:r>
          </a:p>
          <a:p>
            <a:pPr lvl="4"/>
            <a:r>
              <a:rPr lang="uk-UA" noProof="0" dirty="0" smtClean="0"/>
              <a:t>П’ятий рівень</a:t>
            </a:r>
            <a:endParaRPr lang="uk-UA" noProof="0" dirty="0"/>
          </a:p>
        </p:txBody>
      </p:sp>
    </p:spTree>
    <p:extLst>
      <p:ext uri="{BB962C8B-B14F-4D97-AF65-F5344CB8AC3E}">
        <p14:creationId xmlns:p14="http://schemas.microsoft.com/office/powerpoint/2010/main" xmlns="" val="1442388261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913" userDrawn="1">
          <p15:clr>
            <a:srgbClr val="FBAE40"/>
          </p15:clr>
        </p15:guide>
        <p15:guide id="2" pos="499" userDrawn="1">
          <p15:clr>
            <a:srgbClr val="FBAE40"/>
          </p15:clr>
        </p15:guide>
        <p15:guide id="3" orient="horz" pos="3974" userDrawn="1">
          <p15:clr>
            <a:srgbClr val="FBAE40"/>
          </p15:clr>
        </p15:guide>
        <p15:guide id="4" pos="5488" userDrawn="1">
          <p15:clr>
            <a:srgbClr val="FBAE40"/>
          </p15:clr>
        </p15:guide>
        <p15:guide id="5" orient="horz" pos="2448" userDrawn="1">
          <p15:clr>
            <a:srgbClr val="FBAE40"/>
          </p15:clr>
        </p15:guide>
        <p15:guide id="6" pos="2993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792163" y="333823"/>
            <a:ext cx="7920000" cy="7200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000" b="1"/>
            </a:lvl1pPr>
          </a:lstStyle>
          <a:p>
            <a:r>
              <a:rPr lang="ru-RU" dirty="0" smtClean="0"/>
              <a:t>Заголовок</a:t>
            </a:r>
            <a:endParaRPr lang="uk-UA" dirty="0"/>
          </a:p>
        </p:txBody>
      </p:sp>
      <p:cxnSp>
        <p:nvCxnSpPr>
          <p:cNvPr id="9" name="Пряма сполучна лінія 8"/>
          <p:cNvCxnSpPr/>
          <p:nvPr userDrawn="1"/>
        </p:nvCxnSpPr>
        <p:spPr>
          <a:xfrm>
            <a:off x="797366" y="1089000"/>
            <a:ext cx="7920000" cy="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011487" y="6309000"/>
            <a:ext cx="1800000" cy="360000"/>
          </a:xfrm>
          <a:prstGeom prst="rect">
            <a:avLst/>
          </a:prstGeom>
        </p:spPr>
        <p:txBody>
          <a:bodyPr/>
          <a:lstStyle/>
          <a:p>
            <a:fld id="{2BFB3B38-107A-41A8-AB75-3D42100AC2B6}" type="slidenum">
              <a:rPr lang="uk-UA" smtClean="0"/>
              <a:pPr/>
              <a:t>‹#›</a:t>
            </a:fld>
            <a:endParaRPr lang="uk-UA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17" hasCustomPrompt="1"/>
          </p:nvPr>
        </p:nvSpPr>
        <p:spPr>
          <a:xfrm>
            <a:off x="792163" y="1449388"/>
            <a:ext cx="3600450" cy="4498975"/>
          </a:xfrm>
          <a:prstGeom prst="rect">
            <a:avLst/>
          </a:prstGeom>
        </p:spPr>
        <p:txBody>
          <a:bodyPr/>
          <a:lstStyle>
            <a:lvl1pPr marL="358775" indent="-266700">
              <a:spcBef>
                <a:spcPts val="4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1600"/>
            </a:lvl1pPr>
            <a:lvl2pPr marL="715963" indent="-266700">
              <a:spcBef>
                <a:spcPts val="4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/>
            </a:lvl2pPr>
            <a:lvl3pPr marL="1074738" indent="-266700">
              <a:spcBef>
                <a:spcPts val="4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/>
            </a:lvl3pPr>
            <a:lvl4pPr marL="1431925" indent="-266700">
              <a:spcBef>
                <a:spcPts val="4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/>
            </a:lvl4pPr>
            <a:lvl5pPr marL="1790700" indent="-274638">
              <a:spcBef>
                <a:spcPts val="4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/>
            </a:lvl5pPr>
          </a:lstStyle>
          <a:p>
            <a:pPr lvl="0"/>
            <a:r>
              <a:rPr lang="uk-UA" noProof="0" dirty="0" smtClean="0"/>
              <a:t>Текст</a:t>
            </a:r>
          </a:p>
          <a:p>
            <a:pPr lvl="1"/>
            <a:r>
              <a:rPr lang="uk-UA" noProof="0" dirty="0" smtClean="0"/>
              <a:t>Другий рівень</a:t>
            </a:r>
          </a:p>
          <a:p>
            <a:pPr lvl="2"/>
            <a:r>
              <a:rPr lang="uk-UA" noProof="0" dirty="0" smtClean="0"/>
              <a:t>Третій рівень</a:t>
            </a:r>
          </a:p>
          <a:p>
            <a:pPr lvl="3"/>
            <a:r>
              <a:rPr lang="uk-UA" noProof="0" dirty="0" smtClean="0"/>
              <a:t>Четвертий рівень</a:t>
            </a:r>
          </a:p>
          <a:p>
            <a:pPr lvl="4"/>
            <a:r>
              <a:rPr lang="uk-UA" noProof="0" dirty="0" smtClean="0"/>
              <a:t>П’ятий рівень</a:t>
            </a:r>
            <a:endParaRPr lang="uk-UA" noProof="0" dirty="0"/>
          </a:p>
        </p:txBody>
      </p:sp>
      <p:sp>
        <p:nvSpPr>
          <p:cNvPr id="11" name="Объект 4"/>
          <p:cNvSpPr>
            <a:spLocks noGrp="1"/>
          </p:cNvSpPr>
          <p:nvPr>
            <p:ph sz="quarter" idx="18" hasCustomPrompt="1"/>
          </p:nvPr>
        </p:nvSpPr>
        <p:spPr>
          <a:xfrm>
            <a:off x="5099390" y="1449388"/>
            <a:ext cx="3600450" cy="4498975"/>
          </a:xfrm>
          <a:prstGeom prst="rect">
            <a:avLst/>
          </a:prstGeom>
        </p:spPr>
        <p:txBody>
          <a:bodyPr/>
          <a:lstStyle>
            <a:lvl1pPr marL="358775" indent="-266700">
              <a:spcBef>
                <a:spcPts val="4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1600"/>
            </a:lvl1pPr>
            <a:lvl2pPr marL="715963" indent="-266700">
              <a:spcBef>
                <a:spcPts val="4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/>
            </a:lvl2pPr>
            <a:lvl3pPr marL="1074738" indent="-266700">
              <a:spcBef>
                <a:spcPts val="4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/>
            </a:lvl3pPr>
            <a:lvl4pPr marL="1431925" indent="-266700">
              <a:spcBef>
                <a:spcPts val="4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/>
            </a:lvl4pPr>
            <a:lvl5pPr marL="1790700" indent="-274638">
              <a:spcBef>
                <a:spcPts val="4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/>
            </a:lvl5pPr>
          </a:lstStyle>
          <a:p>
            <a:pPr lvl="0"/>
            <a:r>
              <a:rPr lang="uk-UA" noProof="0" dirty="0" smtClean="0"/>
              <a:t>Текст</a:t>
            </a:r>
          </a:p>
          <a:p>
            <a:pPr lvl="1"/>
            <a:r>
              <a:rPr lang="uk-UA" noProof="0" dirty="0" smtClean="0"/>
              <a:t>Другий рівень</a:t>
            </a:r>
          </a:p>
          <a:p>
            <a:pPr lvl="2"/>
            <a:r>
              <a:rPr lang="uk-UA" noProof="0" dirty="0" smtClean="0"/>
              <a:t>Третій рівень</a:t>
            </a:r>
          </a:p>
          <a:p>
            <a:pPr lvl="3"/>
            <a:r>
              <a:rPr lang="uk-UA" noProof="0" dirty="0" smtClean="0"/>
              <a:t>Четвертий рівень</a:t>
            </a:r>
          </a:p>
          <a:p>
            <a:pPr lvl="4"/>
            <a:r>
              <a:rPr lang="uk-UA" noProof="0" dirty="0" smtClean="0"/>
              <a:t>П’ятий рівень</a:t>
            </a:r>
            <a:endParaRPr lang="uk-UA" noProof="0" dirty="0"/>
          </a:p>
        </p:txBody>
      </p:sp>
    </p:spTree>
    <p:extLst>
      <p:ext uri="{BB962C8B-B14F-4D97-AF65-F5344CB8AC3E}">
        <p14:creationId xmlns:p14="http://schemas.microsoft.com/office/powerpoint/2010/main" xmlns="" val="3880276661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913" userDrawn="1">
          <p15:clr>
            <a:srgbClr val="FBAE40"/>
          </p15:clr>
        </p15:guide>
        <p15:guide id="2" pos="499" userDrawn="1">
          <p15:clr>
            <a:srgbClr val="FBAE40"/>
          </p15:clr>
        </p15:guide>
        <p15:guide id="3" orient="horz" pos="3974" userDrawn="1">
          <p15:clr>
            <a:srgbClr val="FBAE40"/>
          </p15:clr>
        </p15:guide>
        <p15:guide id="4" pos="5488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'єкт і зображе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792163" y="333823"/>
            <a:ext cx="7920000" cy="7200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000" b="1"/>
            </a:lvl1pPr>
          </a:lstStyle>
          <a:p>
            <a:r>
              <a:rPr lang="ru-RU" dirty="0" smtClean="0"/>
              <a:t>Заголовок</a:t>
            </a:r>
            <a:endParaRPr lang="uk-UA" dirty="0"/>
          </a:p>
        </p:txBody>
      </p:sp>
      <p:cxnSp>
        <p:nvCxnSpPr>
          <p:cNvPr id="9" name="Пряма сполучна лінія 8"/>
          <p:cNvCxnSpPr/>
          <p:nvPr userDrawn="1"/>
        </p:nvCxnSpPr>
        <p:spPr>
          <a:xfrm>
            <a:off x="797366" y="1089000"/>
            <a:ext cx="7920000" cy="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011487" y="6309000"/>
            <a:ext cx="1800000" cy="360000"/>
          </a:xfrm>
          <a:prstGeom prst="rect">
            <a:avLst/>
          </a:prstGeom>
        </p:spPr>
        <p:txBody>
          <a:bodyPr/>
          <a:lstStyle/>
          <a:p>
            <a:fld id="{2BFB3B38-107A-41A8-AB75-3D42100AC2B6}" type="slidenum">
              <a:rPr lang="uk-UA" smtClean="0"/>
              <a:pPr/>
              <a:t>‹#›</a:t>
            </a:fld>
            <a:endParaRPr lang="uk-UA" dirty="0"/>
          </a:p>
        </p:txBody>
      </p:sp>
      <p:sp>
        <p:nvSpPr>
          <p:cNvPr id="3" name="Рисунок 2"/>
          <p:cNvSpPr>
            <a:spLocks noGrp="1"/>
          </p:cNvSpPr>
          <p:nvPr>
            <p:ph type="pic" sz="quarter" idx="16" hasCustomPrompt="1"/>
          </p:nvPr>
        </p:nvSpPr>
        <p:spPr>
          <a:xfrm>
            <a:off x="5652000" y="1449388"/>
            <a:ext cx="3060200" cy="17996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r>
              <a:rPr lang="uk-UA" sz="1600" dirty="0" smtClean="0"/>
              <a:t>Зображення</a:t>
            </a:r>
            <a:endParaRPr lang="uk-UA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17" hasCustomPrompt="1"/>
          </p:nvPr>
        </p:nvSpPr>
        <p:spPr>
          <a:xfrm>
            <a:off x="792162" y="1449388"/>
            <a:ext cx="4319838" cy="4679612"/>
          </a:xfrm>
          <a:prstGeom prst="rect">
            <a:avLst/>
          </a:prstGeom>
        </p:spPr>
        <p:txBody>
          <a:bodyPr/>
          <a:lstStyle>
            <a:lvl1pPr marL="358775" indent="-266700">
              <a:spcBef>
                <a:spcPts val="4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1600"/>
            </a:lvl1pPr>
            <a:lvl2pPr marL="715963" indent="-266700">
              <a:spcBef>
                <a:spcPts val="4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/>
            </a:lvl2pPr>
            <a:lvl3pPr marL="1074738" indent="-266700">
              <a:spcBef>
                <a:spcPts val="4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/>
            </a:lvl3pPr>
            <a:lvl4pPr marL="1431925" indent="-266700">
              <a:spcBef>
                <a:spcPts val="4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/>
            </a:lvl4pPr>
            <a:lvl5pPr marL="1790700" indent="-274638">
              <a:spcBef>
                <a:spcPts val="4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/>
            </a:lvl5pPr>
          </a:lstStyle>
          <a:p>
            <a:pPr lvl="0"/>
            <a:r>
              <a:rPr lang="uk-UA" noProof="0" dirty="0" smtClean="0"/>
              <a:t>Текст</a:t>
            </a:r>
          </a:p>
          <a:p>
            <a:pPr lvl="1"/>
            <a:r>
              <a:rPr lang="uk-UA" noProof="0" dirty="0" smtClean="0"/>
              <a:t>Другий рівень</a:t>
            </a:r>
          </a:p>
          <a:p>
            <a:pPr lvl="2"/>
            <a:r>
              <a:rPr lang="uk-UA" noProof="0" dirty="0" smtClean="0"/>
              <a:t>Третій рівень</a:t>
            </a:r>
          </a:p>
          <a:p>
            <a:pPr lvl="3"/>
            <a:r>
              <a:rPr lang="uk-UA" noProof="0" dirty="0" smtClean="0"/>
              <a:t>Четвертий рівень</a:t>
            </a:r>
          </a:p>
          <a:p>
            <a:pPr lvl="4"/>
            <a:r>
              <a:rPr lang="uk-UA" noProof="0" dirty="0" smtClean="0"/>
              <a:t>П’ятий рівень</a:t>
            </a:r>
            <a:endParaRPr lang="uk-UA" noProof="0" dirty="0"/>
          </a:p>
        </p:txBody>
      </p:sp>
      <p:sp>
        <p:nvSpPr>
          <p:cNvPr id="7" name="Рисунок 2"/>
          <p:cNvSpPr>
            <a:spLocks noGrp="1"/>
          </p:cNvSpPr>
          <p:nvPr>
            <p:ph type="pic" sz="quarter" idx="18" hasCustomPrompt="1"/>
          </p:nvPr>
        </p:nvSpPr>
        <p:spPr>
          <a:xfrm>
            <a:off x="5652000" y="3789000"/>
            <a:ext cx="3060200" cy="19796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r>
              <a:rPr lang="uk-UA" sz="1600" dirty="0" smtClean="0"/>
              <a:t>Зображення</a:t>
            </a:r>
            <a:endParaRPr lang="uk-UA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9" hasCustomPrompt="1"/>
          </p:nvPr>
        </p:nvSpPr>
        <p:spPr>
          <a:xfrm>
            <a:off x="5652000" y="5769000"/>
            <a:ext cx="3065366" cy="3600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</a:lstStyle>
          <a:p>
            <a:pPr lvl="0"/>
            <a:r>
              <a:rPr lang="uk-UA" noProof="0" dirty="0" smtClean="0"/>
              <a:t>Текст</a:t>
            </a:r>
            <a:endParaRPr lang="uk-UA" noProof="0" dirty="0"/>
          </a:p>
        </p:txBody>
      </p:sp>
      <p:sp>
        <p:nvSpPr>
          <p:cNvPr id="10" name="Текст 3"/>
          <p:cNvSpPr>
            <a:spLocks noGrp="1"/>
          </p:cNvSpPr>
          <p:nvPr>
            <p:ph type="body" sz="quarter" idx="20" hasCustomPrompt="1"/>
          </p:nvPr>
        </p:nvSpPr>
        <p:spPr>
          <a:xfrm>
            <a:off x="5652000" y="3249000"/>
            <a:ext cx="3060200" cy="3600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</a:lstStyle>
          <a:p>
            <a:pPr lvl="0"/>
            <a:r>
              <a:rPr lang="uk-UA" noProof="0" dirty="0" smtClean="0"/>
              <a:t>Текст</a:t>
            </a:r>
            <a:endParaRPr lang="uk-UA" noProof="0" dirty="0"/>
          </a:p>
        </p:txBody>
      </p:sp>
    </p:spTree>
    <p:extLst>
      <p:ext uri="{BB962C8B-B14F-4D97-AF65-F5344CB8AC3E}">
        <p14:creationId xmlns:p14="http://schemas.microsoft.com/office/powerpoint/2010/main" xmlns="" val="1828559009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913" userDrawn="1">
          <p15:clr>
            <a:srgbClr val="FBAE40"/>
          </p15:clr>
        </p15:guide>
        <p15:guide id="2" pos="499" userDrawn="1">
          <p15:clr>
            <a:srgbClr val="FBAE40"/>
          </p15:clr>
        </p15:guide>
        <p15:guide id="3" orient="horz" pos="3974" userDrawn="1">
          <p15:clr>
            <a:srgbClr val="FBAE40"/>
          </p15:clr>
        </p15:guide>
        <p15:guide id="4" pos="5488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 hasCustomPrompt="1"/>
          </p:nvPr>
        </p:nvSpPr>
        <p:spPr>
          <a:xfrm>
            <a:off x="792163" y="1449388"/>
            <a:ext cx="3600000" cy="540000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300"/>
              </a:spcBef>
              <a:buNone/>
              <a:defRPr sz="16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noProof="0" dirty="0" smtClean="0"/>
              <a:t>Текст</a:t>
            </a:r>
          </a:p>
        </p:txBody>
      </p:sp>
      <p:sp>
        <p:nvSpPr>
          <p:cNvPr id="10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792163" y="333823"/>
            <a:ext cx="7920000" cy="7200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000" b="1"/>
            </a:lvl1pPr>
          </a:lstStyle>
          <a:p>
            <a:r>
              <a:rPr lang="ru-RU" dirty="0" smtClean="0"/>
              <a:t>Заголовок</a:t>
            </a:r>
            <a:endParaRPr lang="uk-UA" dirty="0"/>
          </a:p>
        </p:txBody>
      </p:sp>
      <p:cxnSp>
        <p:nvCxnSpPr>
          <p:cNvPr id="11" name="Пряма сполучна лінія 10"/>
          <p:cNvCxnSpPr/>
          <p:nvPr userDrawn="1"/>
        </p:nvCxnSpPr>
        <p:spPr>
          <a:xfrm>
            <a:off x="797366" y="1089000"/>
            <a:ext cx="7920000" cy="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011487" y="6309000"/>
            <a:ext cx="1800000" cy="360000"/>
          </a:xfrm>
          <a:prstGeom prst="rect">
            <a:avLst/>
          </a:prstGeom>
        </p:spPr>
        <p:txBody>
          <a:bodyPr/>
          <a:lstStyle/>
          <a:p>
            <a:fld id="{2BFB3B38-107A-41A8-AB75-3D42100AC2B6}" type="slidenum">
              <a:rPr lang="uk-UA" smtClean="0"/>
              <a:pPr/>
              <a:t>‹#›</a:t>
            </a:fld>
            <a:endParaRPr lang="uk-UA" dirty="0"/>
          </a:p>
        </p:txBody>
      </p:sp>
      <p:sp>
        <p:nvSpPr>
          <p:cNvPr id="8" name="Текст 2"/>
          <p:cNvSpPr>
            <a:spLocks noGrp="1"/>
          </p:cNvSpPr>
          <p:nvPr>
            <p:ph type="body" idx="14" hasCustomPrompt="1"/>
          </p:nvPr>
        </p:nvSpPr>
        <p:spPr>
          <a:xfrm>
            <a:off x="5103116" y="1449388"/>
            <a:ext cx="3600000" cy="540000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300"/>
              </a:spcBef>
              <a:buNone/>
              <a:defRPr sz="16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noProof="0" dirty="0" smtClean="0"/>
              <a:t>Текст</a:t>
            </a:r>
          </a:p>
        </p:txBody>
      </p:sp>
      <p:sp>
        <p:nvSpPr>
          <p:cNvPr id="9" name="Объект 4"/>
          <p:cNvSpPr>
            <a:spLocks noGrp="1"/>
          </p:cNvSpPr>
          <p:nvPr>
            <p:ph sz="quarter" idx="18" hasCustomPrompt="1"/>
          </p:nvPr>
        </p:nvSpPr>
        <p:spPr>
          <a:xfrm>
            <a:off x="792163" y="1989000"/>
            <a:ext cx="3600450" cy="4319725"/>
          </a:xfrm>
          <a:prstGeom prst="rect">
            <a:avLst/>
          </a:prstGeom>
        </p:spPr>
        <p:txBody>
          <a:bodyPr/>
          <a:lstStyle>
            <a:lvl1pPr marL="358775" indent="-266700">
              <a:spcBef>
                <a:spcPts val="4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1600"/>
            </a:lvl1pPr>
            <a:lvl2pPr marL="715963" indent="-266700">
              <a:spcBef>
                <a:spcPts val="4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/>
            </a:lvl2pPr>
            <a:lvl3pPr marL="1074738" indent="-266700">
              <a:spcBef>
                <a:spcPts val="4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/>
            </a:lvl3pPr>
            <a:lvl4pPr marL="1431925" indent="-266700">
              <a:spcBef>
                <a:spcPts val="4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/>
            </a:lvl4pPr>
            <a:lvl5pPr marL="1790700" indent="-274638">
              <a:spcBef>
                <a:spcPts val="4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/>
            </a:lvl5pPr>
          </a:lstStyle>
          <a:p>
            <a:pPr lvl="0"/>
            <a:r>
              <a:rPr lang="uk-UA" noProof="0" dirty="0" smtClean="0"/>
              <a:t>Текст</a:t>
            </a:r>
          </a:p>
          <a:p>
            <a:pPr lvl="1"/>
            <a:r>
              <a:rPr lang="uk-UA" noProof="0" dirty="0" smtClean="0"/>
              <a:t>Другий рівень</a:t>
            </a:r>
          </a:p>
          <a:p>
            <a:pPr lvl="2"/>
            <a:r>
              <a:rPr lang="uk-UA" noProof="0" dirty="0" smtClean="0"/>
              <a:t>Третій рівень</a:t>
            </a:r>
          </a:p>
          <a:p>
            <a:pPr lvl="3"/>
            <a:r>
              <a:rPr lang="uk-UA" noProof="0" dirty="0" smtClean="0"/>
              <a:t>Четвертий рівень</a:t>
            </a:r>
          </a:p>
          <a:p>
            <a:pPr lvl="4"/>
            <a:r>
              <a:rPr lang="uk-UA" noProof="0" dirty="0" smtClean="0"/>
              <a:t>П’ятий рівень</a:t>
            </a:r>
            <a:endParaRPr lang="uk-UA" noProof="0" dirty="0"/>
          </a:p>
        </p:txBody>
      </p:sp>
      <p:sp>
        <p:nvSpPr>
          <p:cNvPr id="15" name="Объект 4"/>
          <p:cNvSpPr>
            <a:spLocks noGrp="1"/>
          </p:cNvSpPr>
          <p:nvPr>
            <p:ph sz="quarter" idx="19" hasCustomPrompt="1"/>
          </p:nvPr>
        </p:nvSpPr>
        <p:spPr>
          <a:xfrm>
            <a:off x="5111750" y="1989000"/>
            <a:ext cx="3600450" cy="4319725"/>
          </a:xfrm>
          <a:prstGeom prst="rect">
            <a:avLst/>
          </a:prstGeom>
        </p:spPr>
        <p:txBody>
          <a:bodyPr/>
          <a:lstStyle>
            <a:lvl1pPr marL="358775" indent="-266700">
              <a:spcBef>
                <a:spcPts val="4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1600"/>
            </a:lvl1pPr>
            <a:lvl2pPr marL="715963" indent="-266700">
              <a:spcBef>
                <a:spcPts val="4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/>
            </a:lvl2pPr>
            <a:lvl3pPr marL="1074738" indent="-266700">
              <a:spcBef>
                <a:spcPts val="4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/>
            </a:lvl3pPr>
            <a:lvl4pPr marL="1431925" indent="-266700">
              <a:spcBef>
                <a:spcPts val="4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/>
            </a:lvl4pPr>
            <a:lvl5pPr marL="1790700" indent="-274638">
              <a:spcBef>
                <a:spcPts val="4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/>
            </a:lvl5pPr>
          </a:lstStyle>
          <a:p>
            <a:pPr lvl="0"/>
            <a:r>
              <a:rPr lang="uk-UA" noProof="0" dirty="0" smtClean="0"/>
              <a:t>Текст</a:t>
            </a:r>
          </a:p>
          <a:p>
            <a:pPr lvl="1"/>
            <a:r>
              <a:rPr lang="uk-UA" noProof="0" dirty="0" smtClean="0"/>
              <a:t>Другий рівень</a:t>
            </a:r>
          </a:p>
          <a:p>
            <a:pPr lvl="2"/>
            <a:r>
              <a:rPr lang="uk-UA" noProof="0" dirty="0" smtClean="0"/>
              <a:t>Третій рівень</a:t>
            </a:r>
          </a:p>
          <a:p>
            <a:pPr lvl="3"/>
            <a:r>
              <a:rPr lang="uk-UA" noProof="0" dirty="0" smtClean="0"/>
              <a:t>Четвертий рівень</a:t>
            </a:r>
          </a:p>
          <a:p>
            <a:pPr lvl="4"/>
            <a:r>
              <a:rPr lang="uk-UA" noProof="0" dirty="0" smtClean="0"/>
              <a:t>П’ятий рівень</a:t>
            </a:r>
            <a:endParaRPr lang="uk-UA" noProof="0" dirty="0"/>
          </a:p>
        </p:txBody>
      </p:sp>
    </p:spTree>
    <p:extLst>
      <p:ext uri="{BB962C8B-B14F-4D97-AF65-F5344CB8AC3E}">
        <p14:creationId xmlns:p14="http://schemas.microsoft.com/office/powerpoint/2010/main" xmlns="" val="742391038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2" pos="499" userDrawn="1">
          <p15:clr>
            <a:srgbClr val="FBAE40"/>
          </p15:clr>
        </p15:guide>
        <p15:guide id="3" pos="5488" userDrawn="1">
          <p15:clr>
            <a:srgbClr val="FBAE40"/>
          </p15:clr>
        </p15:guide>
        <p15:guide id="4" orient="horz" pos="913" userDrawn="1">
          <p15:clr>
            <a:srgbClr val="FBAE40"/>
          </p15:clr>
        </p15:guide>
        <p15:guide id="5" orient="horz" pos="3974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стовпці: текст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792163" y="333823"/>
            <a:ext cx="7920000" cy="7200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000" b="1"/>
            </a:lvl1pPr>
          </a:lstStyle>
          <a:p>
            <a:r>
              <a:rPr lang="ru-RU" dirty="0" smtClean="0"/>
              <a:t>Заголовок</a:t>
            </a:r>
            <a:endParaRPr lang="uk-UA" dirty="0"/>
          </a:p>
        </p:txBody>
      </p:sp>
      <p:cxnSp>
        <p:nvCxnSpPr>
          <p:cNvPr id="11" name="Пряма сполучна лінія 10"/>
          <p:cNvCxnSpPr/>
          <p:nvPr userDrawn="1"/>
        </p:nvCxnSpPr>
        <p:spPr>
          <a:xfrm>
            <a:off x="797366" y="1089000"/>
            <a:ext cx="7920000" cy="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011487" y="6309000"/>
            <a:ext cx="1800000" cy="360000"/>
          </a:xfrm>
          <a:prstGeom prst="rect">
            <a:avLst/>
          </a:prstGeom>
        </p:spPr>
        <p:txBody>
          <a:bodyPr/>
          <a:lstStyle/>
          <a:p>
            <a:fld id="{2BFB3B38-107A-41A8-AB75-3D42100AC2B6}" type="slidenum">
              <a:rPr lang="uk-UA" smtClean="0"/>
              <a:pPr/>
              <a:t>‹#›</a:t>
            </a:fld>
            <a:endParaRPr lang="uk-UA" dirty="0"/>
          </a:p>
        </p:txBody>
      </p:sp>
      <p:sp>
        <p:nvSpPr>
          <p:cNvPr id="9" name="Объект 4"/>
          <p:cNvSpPr>
            <a:spLocks noGrp="1"/>
          </p:cNvSpPr>
          <p:nvPr>
            <p:ph sz="quarter" idx="18" hasCustomPrompt="1"/>
          </p:nvPr>
        </p:nvSpPr>
        <p:spPr>
          <a:xfrm>
            <a:off x="792163" y="1449388"/>
            <a:ext cx="2339837" cy="4859337"/>
          </a:xfrm>
          <a:prstGeom prst="rect">
            <a:avLst/>
          </a:prstGeom>
        </p:spPr>
        <p:txBody>
          <a:bodyPr/>
          <a:lstStyle>
            <a:lvl1pPr marL="358775" indent="-266700">
              <a:spcBef>
                <a:spcPts val="4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1600"/>
            </a:lvl1pPr>
            <a:lvl2pPr marL="715963" indent="-266700">
              <a:spcBef>
                <a:spcPts val="4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/>
            </a:lvl2pPr>
            <a:lvl3pPr marL="1074738" indent="-266700">
              <a:spcBef>
                <a:spcPts val="4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/>
            </a:lvl3pPr>
            <a:lvl4pPr marL="1341438" indent="-266700">
              <a:buClr>
                <a:schemeClr val="accent2"/>
              </a:buClr>
              <a:buFont typeface="Arial" panose="020B0604020202020204" pitchFamily="34" charset="0"/>
              <a:buChar char="•"/>
              <a:defRPr sz="1600"/>
            </a:lvl4pPr>
            <a:lvl5pPr marL="1706563" indent="-274638">
              <a:buClr>
                <a:schemeClr val="accent2"/>
              </a:buClr>
              <a:buFont typeface="Arial" panose="020B0604020202020204" pitchFamily="34" charset="0"/>
              <a:buChar char="•"/>
              <a:defRPr sz="1600"/>
            </a:lvl5pPr>
          </a:lstStyle>
          <a:p>
            <a:pPr lvl="0"/>
            <a:r>
              <a:rPr lang="uk-UA" noProof="0" dirty="0" smtClean="0"/>
              <a:t>Текст</a:t>
            </a:r>
          </a:p>
          <a:p>
            <a:pPr lvl="1"/>
            <a:r>
              <a:rPr lang="uk-UA" noProof="0" dirty="0" smtClean="0"/>
              <a:t>Другий рівень</a:t>
            </a:r>
          </a:p>
          <a:p>
            <a:pPr lvl="2"/>
            <a:r>
              <a:rPr lang="uk-UA" noProof="0" dirty="0" smtClean="0"/>
              <a:t>Третій рівень</a:t>
            </a:r>
          </a:p>
        </p:txBody>
      </p:sp>
      <p:sp>
        <p:nvSpPr>
          <p:cNvPr id="15" name="Объект 4"/>
          <p:cNvSpPr>
            <a:spLocks noGrp="1"/>
          </p:cNvSpPr>
          <p:nvPr>
            <p:ph sz="quarter" idx="19" hasCustomPrompt="1"/>
          </p:nvPr>
        </p:nvSpPr>
        <p:spPr>
          <a:xfrm>
            <a:off x="3492000" y="1449389"/>
            <a:ext cx="5220200" cy="3959611"/>
          </a:xfrm>
          <a:prstGeom prst="rect">
            <a:avLst/>
          </a:prstGeom>
        </p:spPr>
        <p:txBody>
          <a:bodyPr/>
          <a:lstStyle>
            <a:lvl1pPr marL="358775" indent="-266700">
              <a:spcBef>
                <a:spcPts val="4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1600"/>
            </a:lvl1pPr>
            <a:lvl2pPr marL="715963" indent="-266700">
              <a:spcBef>
                <a:spcPts val="4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/>
            </a:lvl2pPr>
            <a:lvl3pPr marL="1074738" indent="-266700">
              <a:spcBef>
                <a:spcPts val="4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/>
            </a:lvl3pPr>
            <a:lvl4pPr marL="1431925" indent="-266700">
              <a:spcBef>
                <a:spcPts val="4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/>
            </a:lvl4pPr>
            <a:lvl5pPr marL="1790700" indent="-274638">
              <a:spcBef>
                <a:spcPts val="4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/>
            </a:lvl5pPr>
          </a:lstStyle>
          <a:p>
            <a:pPr lvl="0"/>
            <a:r>
              <a:rPr lang="uk-UA" noProof="0" dirty="0" smtClean="0"/>
              <a:t>Текст</a:t>
            </a:r>
          </a:p>
          <a:p>
            <a:pPr lvl="1"/>
            <a:r>
              <a:rPr lang="uk-UA" noProof="0" dirty="0" smtClean="0"/>
              <a:t>Другий рівень</a:t>
            </a:r>
          </a:p>
          <a:p>
            <a:pPr lvl="2"/>
            <a:r>
              <a:rPr lang="uk-UA" noProof="0" dirty="0" smtClean="0"/>
              <a:t>Третій рівень</a:t>
            </a:r>
          </a:p>
          <a:p>
            <a:pPr lvl="3"/>
            <a:r>
              <a:rPr lang="uk-UA" noProof="0" dirty="0" smtClean="0"/>
              <a:t>Четвертий рівень</a:t>
            </a:r>
          </a:p>
          <a:p>
            <a:pPr lvl="4"/>
            <a:r>
              <a:rPr lang="uk-UA" noProof="0" dirty="0" smtClean="0"/>
              <a:t>П’ятий рівень</a:t>
            </a:r>
            <a:endParaRPr lang="uk-UA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20" hasCustomPrompt="1"/>
          </p:nvPr>
        </p:nvSpPr>
        <p:spPr>
          <a:xfrm>
            <a:off x="3492500" y="5589001"/>
            <a:ext cx="5219700" cy="719724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uk-UA" noProof="0" dirty="0" smtClean="0"/>
              <a:t>Текст</a:t>
            </a:r>
          </a:p>
        </p:txBody>
      </p:sp>
    </p:spTree>
    <p:extLst>
      <p:ext uri="{BB962C8B-B14F-4D97-AF65-F5344CB8AC3E}">
        <p14:creationId xmlns:p14="http://schemas.microsoft.com/office/powerpoint/2010/main" xmlns="" val="3726099316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2" pos="499" userDrawn="1">
          <p15:clr>
            <a:srgbClr val="FBAE40"/>
          </p15:clr>
        </p15:guide>
        <p15:guide id="3" pos="5488" userDrawn="1">
          <p15:clr>
            <a:srgbClr val="FBAE40"/>
          </p15:clr>
        </p15:guide>
        <p15:guide id="4" orient="horz" pos="913" userDrawn="1">
          <p15:clr>
            <a:srgbClr val="FBAE40"/>
          </p15:clr>
        </p15:guide>
        <p15:guide id="5" orient="horz" pos="3974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стовпці: об'єкт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792163" y="333823"/>
            <a:ext cx="7920000" cy="7200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000" b="1"/>
            </a:lvl1pPr>
          </a:lstStyle>
          <a:p>
            <a:r>
              <a:rPr lang="ru-RU" dirty="0" smtClean="0"/>
              <a:t>Заголовок</a:t>
            </a:r>
            <a:endParaRPr lang="uk-UA" dirty="0"/>
          </a:p>
        </p:txBody>
      </p:sp>
      <p:cxnSp>
        <p:nvCxnSpPr>
          <p:cNvPr id="11" name="Пряма сполучна лінія 10"/>
          <p:cNvCxnSpPr/>
          <p:nvPr userDrawn="1"/>
        </p:nvCxnSpPr>
        <p:spPr>
          <a:xfrm>
            <a:off x="797366" y="1089000"/>
            <a:ext cx="7920000" cy="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011487" y="6309000"/>
            <a:ext cx="1800000" cy="360000"/>
          </a:xfrm>
          <a:prstGeom prst="rect">
            <a:avLst/>
          </a:prstGeom>
        </p:spPr>
        <p:txBody>
          <a:bodyPr/>
          <a:lstStyle/>
          <a:p>
            <a:fld id="{2BFB3B38-107A-41A8-AB75-3D42100AC2B6}" type="slidenum">
              <a:rPr lang="uk-UA" smtClean="0"/>
              <a:pPr/>
              <a:t>‹#›</a:t>
            </a:fld>
            <a:endParaRPr lang="uk-UA" dirty="0"/>
          </a:p>
        </p:txBody>
      </p:sp>
      <p:sp>
        <p:nvSpPr>
          <p:cNvPr id="9" name="Объект 4"/>
          <p:cNvSpPr>
            <a:spLocks noGrp="1"/>
          </p:cNvSpPr>
          <p:nvPr>
            <p:ph sz="quarter" idx="18" hasCustomPrompt="1"/>
          </p:nvPr>
        </p:nvSpPr>
        <p:spPr>
          <a:xfrm>
            <a:off x="6361181" y="1449388"/>
            <a:ext cx="2339837" cy="4859337"/>
          </a:xfrm>
          <a:prstGeom prst="rect">
            <a:avLst/>
          </a:prstGeom>
        </p:spPr>
        <p:txBody>
          <a:bodyPr/>
          <a:lstStyle>
            <a:lvl1pPr marL="358775" indent="-266700">
              <a:spcBef>
                <a:spcPts val="4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1600"/>
            </a:lvl1pPr>
            <a:lvl2pPr marL="715963" indent="-266700">
              <a:spcBef>
                <a:spcPts val="4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/>
            </a:lvl2pPr>
            <a:lvl3pPr marL="1074738" indent="-266700">
              <a:spcBef>
                <a:spcPts val="4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/>
            </a:lvl3pPr>
            <a:lvl4pPr marL="1341438" indent="-266700">
              <a:buClr>
                <a:schemeClr val="accent2"/>
              </a:buClr>
              <a:buFont typeface="Arial" panose="020B0604020202020204" pitchFamily="34" charset="0"/>
              <a:buChar char="•"/>
              <a:defRPr sz="1600"/>
            </a:lvl4pPr>
            <a:lvl5pPr marL="1706563" indent="-274638">
              <a:buClr>
                <a:schemeClr val="accent2"/>
              </a:buClr>
              <a:buFont typeface="Arial" panose="020B0604020202020204" pitchFamily="34" charset="0"/>
              <a:buChar char="•"/>
              <a:defRPr sz="1600"/>
            </a:lvl5pPr>
          </a:lstStyle>
          <a:p>
            <a:pPr lvl="0"/>
            <a:r>
              <a:rPr lang="uk-UA" noProof="0" dirty="0" smtClean="0"/>
              <a:t>Текст</a:t>
            </a:r>
          </a:p>
          <a:p>
            <a:pPr lvl="1"/>
            <a:r>
              <a:rPr lang="uk-UA" noProof="0" dirty="0" smtClean="0"/>
              <a:t>Другий рівень</a:t>
            </a:r>
          </a:p>
          <a:p>
            <a:pPr lvl="2"/>
            <a:r>
              <a:rPr lang="uk-UA" noProof="0" dirty="0" smtClean="0"/>
              <a:t>Третій рівень</a:t>
            </a:r>
          </a:p>
        </p:txBody>
      </p:sp>
      <p:sp>
        <p:nvSpPr>
          <p:cNvPr id="15" name="Объект 4"/>
          <p:cNvSpPr>
            <a:spLocks noGrp="1"/>
          </p:cNvSpPr>
          <p:nvPr>
            <p:ph sz="quarter" idx="19" hasCustomPrompt="1"/>
          </p:nvPr>
        </p:nvSpPr>
        <p:spPr>
          <a:xfrm>
            <a:off x="786583" y="1449389"/>
            <a:ext cx="5220200" cy="3959611"/>
          </a:xfrm>
          <a:prstGeom prst="rect">
            <a:avLst/>
          </a:prstGeom>
        </p:spPr>
        <p:txBody>
          <a:bodyPr/>
          <a:lstStyle>
            <a:lvl1pPr marL="358775" indent="-266700">
              <a:spcBef>
                <a:spcPts val="4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1600"/>
            </a:lvl1pPr>
            <a:lvl2pPr marL="715963" indent="-266700">
              <a:spcBef>
                <a:spcPts val="4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/>
            </a:lvl2pPr>
            <a:lvl3pPr marL="1074738" indent="-266700">
              <a:spcBef>
                <a:spcPts val="4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/>
            </a:lvl3pPr>
            <a:lvl4pPr marL="1431925" indent="-266700">
              <a:spcBef>
                <a:spcPts val="4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/>
            </a:lvl4pPr>
            <a:lvl5pPr marL="1790700" indent="-274638">
              <a:spcBef>
                <a:spcPts val="4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/>
            </a:lvl5pPr>
          </a:lstStyle>
          <a:p>
            <a:pPr lvl="0"/>
            <a:r>
              <a:rPr lang="uk-UA" noProof="0" dirty="0" smtClean="0"/>
              <a:t>Текст</a:t>
            </a:r>
          </a:p>
          <a:p>
            <a:pPr lvl="1"/>
            <a:r>
              <a:rPr lang="uk-UA" noProof="0" dirty="0" smtClean="0"/>
              <a:t>Другий рівень</a:t>
            </a:r>
          </a:p>
          <a:p>
            <a:pPr lvl="2"/>
            <a:r>
              <a:rPr lang="uk-UA" noProof="0" dirty="0" smtClean="0"/>
              <a:t>Третій рівень</a:t>
            </a:r>
          </a:p>
          <a:p>
            <a:pPr lvl="3"/>
            <a:r>
              <a:rPr lang="uk-UA" noProof="0" dirty="0" smtClean="0"/>
              <a:t>Четвертий рівень</a:t>
            </a:r>
          </a:p>
          <a:p>
            <a:pPr lvl="4"/>
            <a:r>
              <a:rPr lang="uk-UA" noProof="0" dirty="0" smtClean="0"/>
              <a:t>П’ятий рівень</a:t>
            </a:r>
            <a:endParaRPr lang="uk-UA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20" hasCustomPrompt="1"/>
          </p:nvPr>
        </p:nvSpPr>
        <p:spPr>
          <a:xfrm>
            <a:off x="792163" y="5589001"/>
            <a:ext cx="5219700" cy="719724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uk-UA" noProof="0" dirty="0" smtClean="0"/>
              <a:t>Текст</a:t>
            </a:r>
          </a:p>
        </p:txBody>
      </p:sp>
    </p:spTree>
    <p:extLst>
      <p:ext uri="{BB962C8B-B14F-4D97-AF65-F5344CB8AC3E}">
        <p14:creationId xmlns:p14="http://schemas.microsoft.com/office/powerpoint/2010/main" xmlns="" val="78604266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2" pos="499" userDrawn="1">
          <p15:clr>
            <a:srgbClr val="FBAE40"/>
          </p15:clr>
        </p15:guide>
        <p15:guide id="3" pos="5488" userDrawn="1">
          <p15:clr>
            <a:srgbClr val="FBAE40"/>
          </p15:clr>
        </p15:guide>
        <p15:guide id="4" orient="horz" pos="913" userDrawn="1">
          <p15:clr>
            <a:srgbClr val="FBAE40"/>
          </p15:clr>
        </p15:guide>
        <p15:guide id="5" orient="horz" pos="3974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 hasCustomPrompt="1"/>
          </p:nvPr>
        </p:nvSpPr>
        <p:spPr>
          <a:xfrm>
            <a:off x="1872000" y="1449387"/>
            <a:ext cx="5760000" cy="3060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uk-UA" noProof="0" dirty="0" smtClean="0"/>
              <a:t>Зображення</a:t>
            </a:r>
            <a:endParaRPr lang="uk-UA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1875485" y="4869772"/>
            <a:ext cx="5760000" cy="143922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noProof="0" dirty="0" smtClean="0"/>
              <a:t>Текст слайда</a:t>
            </a:r>
          </a:p>
        </p:txBody>
      </p:sp>
      <p:sp>
        <p:nvSpPr>
          <p:cNvPr id="8" name="Заголовок 1"/>
          <p:cNvSpPr txBox="1">
            <a:spLocks/>
          </p:cNvSpPr>
          <p:nvPr userDrawn="1"/>
        </p:nvSpPr>
        <p:spPr>
          <a:xfrm>
            <a:off x="792163" y="333823"/>
            <a:ext cx="7920000" cy="720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noProof="0" dirty="0" smtClean="0"/>
              <a:t>Заголовок</a:t>
            </a:r>
            <a:endParaRPr lang="uk-UA" noProof="0" dirty="0"/>
          </a:p>
        </p:txBody>
      </p:sp>
      <p:cxnSp>
        <p:nvCxnSpPr>
          <p:cNvPr id="9" name="Пряма сполучна лінія 8"/>
          <p:cNvCxnSpPr/>
          <p:nvPr userDrawn="1"/>
        </p:nvCxnSpPr>
        <p:spPr>
          <a:xfrm>
            <a:off x="797366" y="1089000"/>
            <a:ext cx="7920000" cy="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011487" y="6309000"/>
            <a:ext cx="1800000" cy="360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58055749-A086-45CD-A8D5-422795326459}" type="slidenum">
              <a:rPr lang="uk-UA" smtClean="0"/>
              <a:pPr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xmlns="" val="528088246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913" userDrawn="1">
          <p15:clr>
            <a:srgbClr val="FBAE40"/>
          </p15:clr>
        </p15:guide>
        <p15:guide id="2" pos="499" userDrawn="1">
          <p15:clr>
            <a:srgbClr val="FBAE40"/>
          </p15:clr>
        </p15:guide>
        <p15:guide id="3" orient="horz" pos="3974" userDrawn="1">
          <p15:clr>
            <a:srgbClr val="FBAE40"/>
          </p15:clr>
        </p15:guide>
        <p15:guide id="4" pos="5488" userDrawn="1">
          <p15:clr>
            <a:srgbClr val="FBAE40"/>
          </p15:clr>
        </p15:guide>
        <p15:guide id="5" pos="2993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Слайд без наповне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011487" y="6309000"/>
            <a:ext cx="1800000" cy="360000"/>
          </a:xfrm>
          <a:prstGeom prst="rect">
            <a:avLst/>
          </a:prstGeom>
        </p:spPr>
        <p:txBody>
          <a:bodyPr/>
          <a:lstStyle/>
          <a:p>
            <a:fld id="{2BFB3B38-107A-41A8-AB75-3D42100AC2B6}" type="slidenum">
              <a:rPr lang="uk-UA" smtClean="0"/>
              <a:pPr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xmlns="" val="24306583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Візитна картка (укр. м.)">
    <p:bg>
      <p:bgPr>
        <a:gradFill flip="none" rotWithShape="1">
          <a:gsLst>
            <a:gs pos="0">
              <a:schemeClr val="accent2"/>
            </a:gs>
            <a:gs pos="100000">
              <a:schemeClr val="accent1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2232000" y="1989000"/>
            <a:ext cx="4680000" cy="288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20000"/>
                <a:lumOff val="8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  <a:reflection blurRad="6350" stA="50000" endA="275" endPos="40000" dist="1016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 hasCustomPrompt="1"/>
          </p:nvPr>
        </p:nvSpPr>
        <p:spPr>
          <a:xfrm>
            <a:off x="2411762" y="3069000"/>
            <a:ext cx="4320476" cy="3600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FontTx/>
              <a:buNone/>
              <a:defRPr sz="1600" b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uk-UA" noProof="0" dirty="0" smtClean="0"/>
              <a:t>Ім’я та прізвище</a:t>
            </a:r>
            <a:endParaRPr lang="uk-UA" noProof="0" dirty="0"/>
          </a:p>
        </p:txBody>
      </p:sp>
      <p:sp>
        <p:nvSpPr>
          <p:cNvPr id="17" name="Текст 5"/>
          <p:cNvSpPr>
            <a:spLocks noGrp="1"/>
          </p:cNvSpPr>
          <p:nvPr>
            <p:ph type="body" sz="quarter" idx="11" hasCustomPrompt="1"/>
          </p:nvPr>
        </p:nvSpPr>
        <p:spPr>
          <a:xfrm>
            <a:off x="2411762" y="3429000"/>
            <a:ext cx="4320476" cy="71975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FontTx/>
              <a:buNone/>
              <a:defRPr sz="1400" b="0" baseline="0"/>
            </a:lvl1pPr>
          </a:lstStyle>
          <a:p>
            <a:pPr lvl="0"/>
            <a:r>
              <a:rPr lang="uk-UA" noProof="0" dirty="0" smtClean="0"/>
              <a:t>Посада доповідача</a:t>
            </a:r>
            <a:br>
              <a:rPr lang="uk-UA" noProof="0" dirty="0" smtClean="0"/>
            </a:br>
            <a:r>
              <a:rPr lang="uk-UA" noProof="0" dirty="0" smtClean="0"/>
              <a:t>Структурний підрозділ</a:t>
            </a:r>
          </a:p>
        </p:txBody>
      </p:sp>
      <p:sp>
        <p:nvSpPr>
          <p:cNvPr id="18" name="Текст 5"/>
          <p:cNvSpPr>
            <a:spLocks noGrp="1"/>
          </p:cNvSpPr>
          <p:nvPr>
            <p:ph type="body" sz="quarter" idx="12" hasCustomPrompt="1"/>
          </p:nvPr>
        </p:nvSpPr>
        <p:spPr>
          <a:xfrm>
            <a:off x="2411762" y="4328866"/>
            <a:ext cx="4320476" cy="360000"/>
          </a:xfrm>
          <a:prstGeom prst="rect">
            <a:avLst/>
          </a:prstGeom>
        </p:spPr>
        <p:txBody>
          <a:bodyPr anchor="ctr"/>
          <a:lstStyle>
            <a:lvl1pPr marL="0" indent="0">
              <a:spcBef>
                <a:spcPts val="300"/>
              </a:spcBef>
              <a:buFontTx/>
              <a:buNone/>
              <a:defRPr sz="1200" b="0" baseline="0"/>
            </a:lvl1pPr>
          </a:lstStyle>
          <a:p>
            <a:pPr lvl="0"/>
            <a:r>
              <a:rPr lang="uk-UA" noProof="0" dirty="0" smtClean="0"/>
              <a:t>Електронна службова пошта</a:t>
            </a:r>
            <a:endParaRPr lang="uk-UA" noProof="0" dirty="0"/>
          </a:p>
        </p:txBody>
      </p:sp>
      <p:grpSp>
        <p:nvGrpSpPr>
          <p:cNvPr id="13" name="Группа 12"/>
          <p:cNvGrpSpPr/>
          <p:nvPr userDrawn="1"/>
        </p:nvGrpSpPr>
        <p:grpSpPr>
          <a:xfrm>
            <a:off x="2411762" y="2739341"/>
            <a:ext cx="1620238" cy="45719"/>
            <a:chOff x="2412000" y="2889000"/>
            <a:chExt cx="1440000" cy="0"/>
          </a:xfrm>
        </p:grpSpPr>
        <p:cxnSp>
          <p:nvCxnSpPr>
            <p:cNvPr id="14" name="Прямая соединительная линия 13"/>
            <p:cNvCxnSpPr/>
            <p:nvPr userDrawn="1"/>
          </p:nvCxnSpPr>
          <p:spPr>
            <a:xfrm>
              <a:off x="2412000" y="2889000"/>
              <a:ext cx="72000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/>
            <p:nvPr userDrawn="1"/>
          </p:nvCxnSpPr>
          <p:spPr>
            <a:xfrm>
              <a:off x="3132000" y="2889000"/>
              <a:ext cx="720000" cy="0"/>
            </a:xfrm>
            <a:prstGeom prst="line">
              <a:avLst/>
            </a:prstGeom>
            <a:ln w="28575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pic>
        <p:nvPicPr>
          <p:cNvPr id="16" name="Picture 2" descr="G:\Шаблоны\НБУ new\Logo_color_hor_NBU_ua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12000" y="2169000"/>
            <a:ext cx="1620000" cy="439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73263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1" orient="horz" pos="1253" userDrawn="1">
          <p15:clr>
            <a:srgbClr val="FBAE40"/>
          </p15:clr>
        </p15:guide>
        <p15:guide id="2" pos="1404" userDrawn="1">
          <p15:clr>
            <a:srgbClr val="FBAE40"/>
          </p15:clr>
        </p15:guide>
        <p15:guide id="3" pos="4354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ий слайд (зовн. 1, укр. м.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рямоугольник 6"/>
          <p:cNvSpPr/>
          <p:nvPr userDrawn="1"/>
        </p:nvSpPr>
        <p:spPr>
          <a:xfrm>
            <a:off x="0" y="1"/>
            <a:ext cx="2408486" cy="6866702"/>
          </a:xfrm>
          <a:custGeom>
            <a:avLst/>
            <a:gdLst>
              <a:gd name="connsiteX0" fmla="*/ 0 w 2231702"/>
              <a:gd name="connsiteY0" fmla="*/ 0 h 6857999"/>
              <a:gd name="connsiteX1" fmla="*/ 2231702 w 2231702"/>
              <a:gd name="connsiteY1" fmla="*/ 0 h 6857999"/>
              <a:gd name="connsiteX2" fmla="*/ 2231702 w 2231702"/>
              <a:gd name="connsiteY2" fmla="*/ 6857999 h 6857999"/>
              <a:gd name="connsiteX3" fmla="*/ 0 w 2231702"/>
              <a:gd name="connsiteY3" fmla="*/ 6857999 h 6857999"/>
              <a:gd name="connsiteX4" fmla="*/ 0 w 2231702"/>
              <a:gd name="connsiteY4" fmla="*/ 0 h 6857999"/>
              <a:gd name="connsiteX0" fmla="*/ 0 w 2231702"/>
              <a:gd name="connsiteY0" fmla="*/ 0 h 6857999"/>
              <a:gd name="connsiteX1" fmla="*/ 2231702 w 2231702"/>
              <a:gd name="connsiteY1" fmla="*/ 0 h 6857999"/>
              <a:gd name="connsiteX2" fmla="*/ 2231702 w 2231702"/>
              <a:gd name="connsiteY2" fmla="*/ 6857999 h 6857999"/>
              <a:gd name="connsiteX3" fmla="*/ 0 w 2231702"/>
              <a:gd name="connsiteY3" fmla="*/ 6857999 h 6857999"/>
              <a:gd name="connsiteX4" fmla="*/ 0 w 2231702"/>
              <a:gd name="connsiteY4" fmla="*/ 0 h 6857999"/>
              <a:gd name="connsiteX0" fmla="*/ 0 w 2231702"/>
              <a:gd name="connsiteY0" fmla="*/ 0 h 6857999"/>
              <a:gd name="connsiteX1" fmla="*/ 2231702 w 2231702"/>
              <a:gd name="connsiteY1" fmla="*/ 0 h 6857999"/>
              <a:gd name="connsiteX2" fmla="*/ 788795 w 2231702"/>
              <a:gd name="connsiteY2" fmla="*/ 6857999 h 6857999"/>
              <a:gd name="connsiteX3" fmla="*/ 0 w 2231702"/>
              <a:gd name="connsiteY3" fmla="*/ 6857999 h 6857999"/>
              <a:gd name="connsiteX4" fmla="*/ 0 w 2231702"/>
              <a:gd name="connsiteY4" fmla="*/ 0 h 6857999"/>
              <a:gd name="connsiteX0" fmla="*/ 0 w 2231702"/>
              <a:gd name="connsiteY0" fmla="*/ 0 h 6857999"/>
              <a:gd name="connsiteX1" fmla="*/ 2231702 w 2231702"/>
              <a:gd name="connsiteY1" fmla="*/ 0 h 6857999"/>
              <a:gd name="connsiteX2" fmla="*/ 520347 w 2231702"/>
              <a:gd name="connsiteY2" fmla="*/ 6849610 h 6857999"/>
              <a:gd name="connsiteX3" fmla="*/ 0 w 2231702"/>
              <a:gd name="connsiteY3" fmla="*/ 6857999 h 6857999"/>
              <a:gd name="connsiteX4" fmla="*/ 0 w 2231702"/>
              <a:gd name="connsiteY4" fmla="*/ 0 h 6857999"/>
              <a:gd name="connsiteX0" fmla="*/ 0 w 2353622"/>
              <a:gd name="connsiteY0" fmla="*/ 10160 h 6868159"/>
              <a:gd name="connsiteX1" fmla="*/ 2353622 w 2353622"/>
              <a:gd name="connsiteY1" fmla="*/ 0 h 6868159"/>
              <a:gd name="connsiteX2" fmla="*/ 520347 w 2353622"/>
              <a:gd name="connsiteY2" fmla="*/ 6859770 h 6868159"/>
              <a:gd name="connsiteX3" fmla="*/ 0 w 2353622"/>
              <a:gd name="connsiteY3" fmla="*/ 6868159 h 6868159"/>
              <a:gd name="connsiteX4" fmla="*/ 0 w 2353622"/>
              <a:gd name="connsiteY4" fmla="*/ 10160 h 6868159"/>
              <a:gd name="connsiteX0" fmla="*/ 0 w 2384102"/>
              <a:gd name="connsiteY0" fmla="*/ 10160 h 6868159"/>
              <a:gd name="connsiteX1" fmla="*/ 2384102 w 2384102"/>
              <a:gd name="connsiteY1" fmla="*/ 0 h 6868159"/>
              <a:gd name="connsiteX2" fmla="*/ 520347 w 2384102"/>
              <a:gd name="connsiteY2" fmla="*/ 6859770 h 6868159"/>
              <a:gd name="connsiteX3" fmla="*/ 0 w 2384102"/>
              <a:gd name="connsiteY3" fmla="*/ 6868159 h 6868159"/>
              <a:gd name="connsiteX4" fmla="*/ 0 w 2384102"/>
              <a:gd name="connsiteY4" fmla="*/ 10160 h 6868159"/>
              <a:gd name="connsiteX0" fmla="*/ 0 w 2408486"/>
              <a:gd name="connsiteY0" fmla="*/ 0 h 6857999"/>
              <a:gd name="connsiteX1" fmla="*/ 2408486 w 2408486"/>
              <a:gd name="connsiteY1" fmla="*/ 2032 h 6857999"/>
              <a:gd name="connsiteX2" fmla="*/ 520347 w 2408486"/>
              <a:gd name="connsiteY2" fmla="*/ 6849610 h 6857999"/>
              <a:gd name="connsiteX3" fmla="*/ 0 w 2408486"/>
              <a:gd name="connsiteY3" fmla="*/ 6857999 h 6857999"/>
              <a:gd name="connsiteX4" fmla="*/ 0 w 2408486"/>
              <a:gd name="connsiteY4" fmla="*/ 0 h 6857999"/>
              <a:gd name="connsiteX0" fmla="*/ 0 w 2408486"/>
              <a:gd name="connsiteY0" fmla="*/ 0 h 6866702"/>
              <a:gd name="connsiteX1" fmla="*/ 2408486 w 2408486"/>
              <a:gd name="connsiteY1" fmla="*/ 2032 h 6866702"/>
              <a:gd name="connsiteX2" fmla="*/ 768175 w 2408486"/>
              <a:gd name="connsiteY2" fmla="*/ 6866702 h 6866702"/>
              <a:gd name="connsiteX3" fmla="*/ 0 w 2408486"/>
              <a:gd name="connsiteY3" fmla="*/ 6857999 h 6866702"/>
              <a:gd name="connsiteX4" fmla="*/ 0 w 2408486"/>
              <a:gd name="connsiteY4" fmla="*/ 0 h 68667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08486" h="6866702">
                <a:moveTo>
                  <a:pt x="0" y="0"/>
                </a:moveTo>
                <a:lnTo>
                  <a:pt x="2408486" y="2032"/>
                </a:lnTo>
                <a:lnTo>
                  <a:pt x="768175" y="6866702"/>
                </a:lnTo>
                <a:lnTo>
                  <a:pt x="0" y="685799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22" name="Picture 4" descr="D:\ANNA\РЕБРЕНДИНГ\Templates\PowerPoint\19-01-2018_Presentation-06.pn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156" r="81499"/>
          <a:stretch/>
        </p:blipFill>
        <p:spPr bwMode="auto">
          <a:xfrm>
            <a:off x="0" y="0"/>
            <a:ext cx="140308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G:\Шаблоны\НБУ new\Presentation-02.jpg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5588"/>
          <a:stretch/>
        </p:blipFill>
        <p:spPr bwMode="auto">
          <a:xfrm>
            <a:off x="5997388" y="0"/>
            <a:ext cx="31466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12"/>
          <p:cNvSpPr/>
          <p:nvPr userDrawn="1"/>
        </p:nvSpPr>
        <p:spPr>
          <a:xfrm>
            <a:off x="0" y="548632"/>
            <a:ext cx="3143379" cy="900756"/>
          </a:xfrm>
          <a:custGeom>
            <a:avLst/>
            <a:gdLst>
              <a:gd name="connsiteX0" fmla="*/ 0 w 3143379"/>
              <a:gd name="connsiteY0" fmla="*/ 0 h 900756"/>
              <a:gd name="connsiteX1" fmla="*/ 3143379 w 3143379"/>
              <a:gd name="connsiteY1" fmla="*/ 0 h 900756"/>
              <a:gd name="connsiteX2" fmla="*/ 3143379 w 3143379"/>
              <a:gd name="connsiteY2" fmla="*/ 900756 h 900756"/>
              <a:gd name="connsiteX3" fmla="*/ 0 w 3143379"/>
              <a:gd name="connsiteY3" fmla="*/ 900756 h 900756"/>
              <a:gd name="connsiteX4" fmla="*/ 0 w 3143379"/>
              <a:gd name="connsiteY4" fmla="*/ 0 h 900756"/>
              <a:gd name="connsiteX0" fmla="*/ 0 w 3143379"/>
              <a:gd name="connsiteY0" fmla="*/ 0 h 900756"/>
              <a:gd name="connsiteX1" fmla="*/ 3143379 w 3143379"/>
              <a:gd name="connsiteY1" fmla="*/ 0 h 900756"/>
              <a:gd name="connsiteX2" fmla="*/ 2958821 w 3143379"/>
              <a:gd name="connsiteY2" fmla="*/ 900756 h 900756"/>
              <a:gd name="connsiteX3" fmla="*/ 0 w 3143379"/>
              <a:gd name="connsiteY3" fmla="*/ 900756 h 900756"/>
              <a:gd name="connsiteX4" fmla="*/ 0 w 3143379"/>
              <a:gd name="connsiteY4" fmla="*/ 0 h 900756"/>
              <a:gd name="connsiteX0" fmla="*/ 0 w 3143379"/>
              <a:gd name="connsiteY0" fmla="*/ 0 h 900756"/>
              <a:gd name="connsiteX1" fmla="*/ 3143379 w 3143379"/>
              <a:gd name="connsiteY1" fmla="*/ 0 h 900756"/>
              <a:gd name="connsiteX2" fmla="*/ 2933421 w 3143379"/>
              <a:gd name="connsiteY2" fmla="*/ 900756 h 900756"/>
              <a:gd name="connsiteX3" fmla="*/ 0 w 3143379"/>
              <a:gd name="connsiteY3" fmla="*/ 900756 h 900756"/>
              <a:gd name="connsiteX4" fmla="*/ 0 w 3143379"/>
              <a:gd name="connsiteY4" fmla="*/ 0 h 900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43379" h="900756">
                <a:moveTo>
                  <a:pt x="0" y="0"/>
                </a:moveTo>
                <a:lnTo>
                  <a:pt x="3143379" y="0"/>
                </a:lnTo>
                <a:lnTo>
                  <a:pt x="2933421" y="900756"/>
                </a:lnTo>
                <a:lnTo>
                  <a:pt x="0" y="900756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pic>
        <p:nvPicPr>
          <p:cNvPr id="11" name="Picture 2" descr="D:\ANNA\РЕБРЕНДИНГ\Templates\PowerPoint\Logo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1664" y="781731"/>
            <a:ext cx="1800083" cy="486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2232000" y="2529000"/>
            <a:ext cx="4500000" cy="900000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2600" b="1" baseline="0">
                <a:solidFill>
                  <a:schemeClr val="bg2"/>
                </a:solidFill>
              </a:defRPr>
            </a:lvl1pPr>
          </a:lstStyle>
          <a:p>
            <a:r>
              <a:rPr lang="uk-UA" noProof="0" dirty="0" smtClean="0"/>
              <a:t>Заголовок</a:t>
            </a:r>
            <a:endParaRPr lang="uk-UA" noProof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2232000" y="5589000"/>
            <a:ext cx="4320000" cy="360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spcAft>
                <a:spcPts val="600"/>
              </a:spcAft>
              <a:buNone/>
              <a:defRPr sz="1400" b="1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noProof="0" dirty="0" smtClean="0"/>
              <a:t>Ім’я та прізвище</a:t>
            </a:r>
            <a:endParaRPr lang="uk-UA" noProof="0" dirty="0"/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12" hasCustomPrompt="1"/>
          </p:nvPr>
        </p:nvSpPr>
        <p:spPr>
          <a:xfrm>
            <a:off x="2232025" y="3610479"/>
            <a:ext cx="4499975" cy="718521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/>
            </a:lvl1pPr>
          </a:lstStyle>
          <a:p>
            <a:pPr lvl="0"/>
            <a:r>
              <a:rPr lang="uk-UA" noProof="0" dirty="0" smtClean="0"/>
              <a:t>Підзаголовок</a:t>
            </a:r>
            <a:endParaRPr lang="uk-UA" noProof="0" dirty="0"/>
          </a:p>
        </p:txBody>
      </p:sp>
      <p:sp>
        <p:nvSpPr>
          <p:cNvPr id="19" name="Текст 18"/>
          <p:cNvSpPr>
            <a:spLocks noGrp="1"/>
          </p:cNvSpPr>
          <p:nvPr>
            <p:ph type="body" sz="quarter" idx="14" hasCustomPrompt="1"/>
          </p:nvPr>
        </p:nvSpPr>
        <p:spPr>
          <a:xfrm>
            <a:off x="2232000" y="5948725"/>
            <a:ext cx="4320000" cy="360000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1400"/>
            </a:lvl1pPr>
          </a:lstStyle>
          <a:p>
            <a:pPr lvl="0"/>
            <a:r>
              <a:rPr lang="uk-UA" noProof="0" dirty="0" smtClean="0"/>
              <a:t>Місто, дата</a:t>
            </a:r>
            <a:endParaRPr lang="uk-UA" noProof="0" dirty="0"/>
          </a:p>
        </p:txBody>
      </p:sp>
    </p:spTree>
    <p:extLst>
      <p:ext uri="{BB962C8B-B14F-4D97-AF65-F5344CB8AC3E}">
        <p14:creationId xmlns:p14="http://schemas.microsoft.com/office/powerpoint/2010/main" xmlns="" val="3495555437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1706">
          <p15:clr>
            <a:srgbClr val="FBAE40"/>
          </p15:clr>
        </p15:guide>
        <p15:guide id="2" pos="526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Візитна картка з фото (укр. м.)">
    <p:bg>
      <p:bgPr>
        <a:gradFill flip="none" rotWithShape="1">
          <a:gsLst>
            <a:gs pos="0">
              <a:schemeClr val="accent2"/>
            </a:gs>
            <a:gs pos="100000">
              <a:schemeClr val="accent1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2232000" y="1989000"/>
            <a:ext cx="4680000" cy="288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20000"/>
                <a:lumOff val="8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  <a:reflection blurRad="6350" stA="50000" endA="275" endPos="40000" dist="1016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 hasCustomPrompt="1"/>
          </p:nvPr>
        </p:nvSpPr>
        <p:spPr>
          <a:xfrm>
            <a:off x="3862692" y="3069000"/>
            <a:ext cx="2869546" cy="3600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FontTx/>
              <a:buNone/>
              <a:defRPr sz="1600" b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uk-UA" noProof="0" dirty="0" smtClean="0"/>
              <a:t>Ім’я та прізвище</a:t>
            </a:r>
            <a:endParaRPr lang="uk-UA" noProof="0" dirty="0"/>
          </a:p>
        </p:txBody>
      </p:sp>
      <p:sp>
        <p:nvSpPr>
          <p:cNvPr id="17" name="Текст 5"/>
          <p:cNvSpPr>
            <a:spLocks noGrp="1"/>
          </p:cNvSpPr>
          <p:nvPr>
            <p:ph type="body" sz="quarter" idx="11" hasCustomPrompt="1"/>
          </p:nvPr>
        </p:nvSpPr>
        <p:spPr>
          <a:xfrm>
            <a:off x="3862692" y="3429000"/>
            <a:ext cx="2869546" cy="71975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FontTx/>
              <a:buNone/>
              <a:defRPr sz="1400" b="0" baseline="0"/>
            </a:lvl1pPr>
          </a:lstStyle>
          <a:p>
            <a:pPr lvl="0"/>
            <a:r>
              <a:rPr lang="uk-UA" noProof="0" dirty="0" smtClean="0"/>
              <a:t>Посада доповідача </a:t>
            </a:r>
            <a:br>
              <a:rPr lang="uk-UA" noProof="0" dirty="0" smtClean="0"/>
            </a:br>
            <a:r>
              <a:rPr lang="uk-UA" noProof="0" dirty="0" smtClean="0"/>
              <a:t>Структурний підрозділ</a:t>
            </a:r>
          </a:p>
        </p:txBody>
      </p:sp>
      <p:sp>
        <p:nvSpPr>
          <p:cNvPr id="18" name="Текст 5"/>
          <p:cNvSpPr>
            <a:spLocks noGrp="1"/>
          </p:cNvSpPr>
          <p:nvPr>
            <p:ph type="body" sz="quarter" idx="12" hasCustomPrompt="1"/>
          </p:nvPr>
        </p:nvSpPr>
        <p:spPr>
          <a:xfrm>
            <a:off x="3862692" y="4328866"/>
            <a:ext cx="2869546" cy="360000"/>
          </a:xfrm>
          <a:prstGeom prst="rect">
            <a:avLst/>
          </a:prstGeom>
        </p:spPr>
        <p:txBody>
          <a:bodyPr anchor="ctr"/>
          <a:lstStyle>
            <a:lvl1pPr marL="0" indent="0">
              <a:spcBef>
                <a:spcPts val="300"/>
              </a:spcBef>
              <a:buFontTx/>
              <a:buNone/>
              <a:defRPr sz="1200" b="0" baseline="0"/>
            </a:lvl1pPr>
          </a:lstStyle>
          <a:p>
            <a:pPr lvl="0"/>
            <a:r>
              <a:rPr lang="uk-UA" noProof="0" dirty="0" smtClean="0"/>
              <a:t>Електронна службова пошта</a:t>
            </a:r>
            <a:endParaRPr lang="uk-UA" noProof="0" dirty="0"/>
          </a:p>
        </p:txBody>
      </p:sp>
      <p:grpSp>
        <p:nvGrpSpPr>
          <p:cNvPr id="2" name="Группа 1"/>
          <p:cNvGrpSpPr/>
          <p:nvPr userDrawn="1"/>
        </p:nvGrpSpPr>
        <p:grpSpPr>
          <a:xfrm>
            <a:off x="2411762" y="2739341"/>
            <a:ext cx="1620238" cy="45719"/>
            <a:chOff x="2412000" y="2889000"/>
            <a:chExt cx="1440000" cy="0"/>
          </a:xfrm>
        </p:grpSpPr>
        <p:cxnSp>
          <p:nvCxnSpPr>
            <p:cNvPr id="19" name="Прямая соединительная линия 18"/>
            <p:cNvCxnSpPr/>
            <p:nvPr userDrawn="1"/>
          </p:nvCxnSpPr>
          <p:spPr>
            <a:xfrm>
              <a:off x="2412000" y="2889000"/>
              <a:ext cx="72000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 userDrawn="1"/>
          </p:nvCxnSpPr>
          <p:spPr>
            <a:xfrm>
              <a:off x="3132000" y="2889000"/>
              <a:ext cx="720000" cy="0"/>
            </a:xfrm>
            <a:prstGeom prst="line">
              <a:avLst/>
            </a:prstGeom>
            <a:ln w="28575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11" name="Рисунок 4"/>
          <p:cNvSpPr>
            <a:spLocks noGrp="1"/>
          </p:cNvSpPr>
          <p:nvPr>
            <p:ph type="pic" sz="quarter" idx="13" hasCustomPrompt="1"/>
          </p:nvPr>
        </p:nvSpPr>
        <p:spPr>
          <a:xfrm>
            <a:off x="2417277" y="3069000"/>
            <a:ext cx="1260138" cy="161925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/>
            </a:lvl1pPr>
          </a:lstStyle>
          <a:p>
            <a:r>
              <a:rPr lang="uk-UA" dirty="0" smtClean="0"/>
              <a:t>Фото доповідача</a:t>
            </a:r>
            <a:endParaRPr lang="uk-UA" dirty="0"/>
          </a:p>
        </p:txBody>
      </p:sp>
      <p:pic>
        <p:nvPicPr>
          <p:cNvPr id="13" name="Picture 2" descr="G:\Шаблоны\НБУ new\Logo_color_hor_NBU_ua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12000" y="2169000"/>
            <a:ext cx="1620000" cy="439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3463207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 mod="1">
    <p:ext uri="{DCECCB84-F9BA-43D5-87BE-67443E8EF086}">
      <p15:sldGuideLst xmlns:p15="http://schemas.microsoft.com/office/powerpoint/2012/main" xmlns="">
        <p15:guide id="1" orient="horz" pos="1253">
          <p15:clr>
            <a:srgbClr val="FBAE40"/>
          </p15:clr>
        </p15:guide>
        <p15:guide id="2" pos="1404">
          <p15:clr>
            <a:srgbClr val="FBAE40"/>
          </p15:clr>
        </p15:guide>
        <p15:guide id="3" pos="4354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Візитна картка (англ. м.)">
    <p:bg>
      <p:bgPr>
        <a:gradFill flip="none" rotWithShape="1">
          <a:gsLst>
            <a:gs pos="0">
              <a:schemeClr val="accent2"/>
            </a:gs>
            <a:gs pos="100000">
              <a:schemeClr val="accent1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 userDrawn="1"/>
        </p:nvSpPr>
        <p:spPr>
          <a:xfrm>
            <a:off x="2232000" y="1989000"/>
            <a:ext cx="4680000" cy="288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20000"/>
                <a:lumOff val="8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  <a:reflection blurRad="6350" stA="50000" endA="275" endPos="40000" dist="1016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" name="Текст 5"/>
          <p:cNvSpPr>
            <a:spLocks noGrp="1"/>
          </p:cNvSpPr>
          <p:nvPr>
            <p:ph type="body" sz="quarter" idx="10" hasCustomPrompt="1"/>
          </p:nvPr>
        </p:nvSpPr>
        <p:spPr>
          <a:xfrm>
            <a:off x="2411762" y="3069000"/>
            <a:ext cx="4320476" cy="3600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FontTx/>
              <a:buNone/>
              <a:defRPr sz="1600" b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dirty="0" smtClean="0"/>
              <a:t>Name and Surname</a:t>
            </a:r>
            <a:endParaRPr lang="uk-UA" noProof="0" dirty="0"/>
          </a:p>
        </p:txBody>
      </p:sp>
      <p:sp>
        <p:nvSpPr>
          <p:cNvPr id="12" name="Текст 5"/>
          <p:cNvSpPr>
            <a:spLocks noGrp="1"/>
          </p:cNvSpPr>
          <p:nvPr>
            <p:ph type="body" sz="quarter" idx="11" hasCustomPrompt="1"/>
          </p:nvPr>
        </p:nvSpPr>
        <p:spPr>
          <a:xfrm>
            <a:off x="2411762" y="3429000"/>
            <a:ext cx="4320476" cy="71975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FontTx/>
              <a:buNone/>
              <a:defRPr sz="1400" b="0" baseline="0"/>
            </a:lvl1pPr>
          </a:lstStyle>
          <a:p>
            <a:pPr lvl="0"/>
            <a:r>
              <a:rPr lang="en-US" noProof="0" dirty="0" smtClean="0"/>
              <a:t>Job title</a:t>
            </a:r>
            <a:r>
              <a:rPr lang="uk-UA" noProof="0" dirty="0" smtClean="0"/>
              <a:t/>
            </a:r>
            <a:br>
              <a:rPr lang="uk-UA" noProof="0" dirty="0" smtClean="0"/>
            </a:br>
            <a:r>
              <a:rPr lang="en-US" noProof="0" dirty="0" smtClean="0"/>
              <a:t>Unit</a:t>
            </a:r>
            <a:endParaRPr lang="uk-UA" noProof="0" dirty="0" smtClean="0"/>
          </a:p>
        </p:txBody>
      </p:sp>
      <p:sp>
        <p:nvSpPr>
          <p:cNvPr id="13" name="Текст 5"/>
          <p:cNvSpPr>
            <a:spLocks noGrp="1"/>
          </p:cNvSpPr>
          <p:nvPr>
            <p:ph type="body" sz="quarter" idx="12" hasCustomPrompt="1"/>
          </p:nvPr>
        </p:nvSpPr>
        <p:spPr>
          <a:xfrm>
            <a:off x="2411762" y="4328866"/>
            <a:ext cx="4320476" cy="360000"/>
          </a:xfrm>
          <a:prstGeom prst="rect">
            <a:avLst/>
          </a:prstGeom>
        </p:spPr>
        <p:txBody>
          <a:bodyPr anchor="ctr"/>
          <a:lstStyle>
            <a:lvl1pPr marL="0" indent="0">
              <a:spcBef>
                <a:spcPts val="300"/>
              </a:spcBef>
              <a:buFontTx/>
              <a:buNone/>
              <a:defRPr sz="1200" b="0" baseline="0"/>
            </a:lvl1pPr>
          </a:lstStyle>
          <a:p>
            <a:pPr lvl="0"/>
            <a:r>
              <a:rPr lang="en-US" noProof="0" dirty="0" smtClean="0"/>
              <a:t>E</a:t>
            </a:r>
            <a:r>
              <a:rPr lang="uk-UA" noProof="0" dirty="0" smtClean="0"/>
              <a:t>-</a:t>
            </a:r>
            <a:r>
              <a:rPr lang="en-US" noProof="0" dirty="0" smtClean="0"/>
              <a:t>mail</a:t>
            </a:r>
            <a:endParaRPr lang="uk-UA" noProof="0" dirty="0"/>
          </a:p>
        </p:txBody>
      </p:sp>
      <p:grpSp>
        <p:nvGrpSpPr>
          <p:cNvPr id="14" name="Группа 13"/>
          <p:cNvGrpSpPr/>
          <p:nvPr userDrawn="1"/>
        </p:nvGrpSpPr>
        <p:grpSpPr>
          <a:xfrm>
            <a:off x="2411762" y="2739341"/>
            <a:ext cx="1620238" cy="45719"/>
            <a:chOff x="2412000" y="2889000"/>
            <a:chExt cx="1440000" cy="0"/>
          </a:xfrm>
        </p:grpSpPr>
        <p:cxnSp>
          <p:nvCxnSpPr>
            <p:cNvPr id="15" name="Прямая соединительная линия 14"/>
            <p:cNvCxnSpPr/>
            <p:nvPr userDrawn="1"/>
          </p:nvCxnSpPr>
          <p:spPr>
            <a:xfrm>
              <a:off x="2412000" y="2889000"/>
              <a:ext cx="72000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 userDrawn="1"/>
          </p:nvCxnSpPr>
          <p:spPr>
            <a:xfrm>
              <a:off x="3132000" y="2889000"/>
              <a:ext cx="720000" cy="0"/>
            </a:xfrm>
            <a:prstGeom prst="line">
              <a:avLst/>
            </a:prstGeom>
            <a:ln w="28575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pic>
        <p:nvPicPr>
          <p:cNvPr id="4098" name="Picture 2" descr="G:\Шаблоны\НБУ new\Logo_color_hor_NBU_en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11762" y="2169000"/>
            <a:ext cx="1620238" cy="423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224707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1" orient="horz" pos="1253">
          <p15:clr>
            <a:srgbClr val="FBAE40"/>
          </p15:clr>
        </p15:guide>
        <p15:guide id="2" pos="1404">
          <p15:clr>
            <a:srgbClr val="FBAE40"/>
          </p15:clr>
        </p15:guide>
        <p15:guide id="3" pos="4354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Візитна картка з фото (англ. м.)">
    <p:bg>
      <p:bgPr>
        <a:gradFill flip="none" rotWithShape="1">
          <a:gsLst>
            <a:gs pos="0">
              <a:schemeClr val="accent2"/>
            </a:gs>
            <a:gs pos="100000">
              <a:schemeClr val="accent1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 userDrawn="1"/>
        </p:nvSpPr>
        <p:spPr>
          <a:xfrm>
            <a:off x="2232000" y="1989000"/>
            <a:ext cx="4680000" cy="288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20000"/>
                <a:lumOff val="8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  <a:reflection blurRad="6350" stA="50000" endA="275" endPos="40000" dist="1016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" name="Текст 5"/>
          <p:cNvSpPr>
            <a:spLocks noGrp="1"/>
          </p:cNvSpPr>
          <p:nvPr>
            <p:ph type="body" sz="quarter" idx="10" hasCustomPrompt="1"/>
          </p:nvPr>
        </p:nvSpPr>
        <p:spPr>
          <a:xfrm>
            <a:off x="3862692" y="3069000"/>
            <a:ext cx="2869546" cy="3600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FontTx/>
              <a:buNone/>
              <a:defRPr sz="1600" b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dirty="0" smtClean="0"/>
              <a:t>Name and Surname</a:t>
            </a:r>
            <a:endParaRPr lang="uk-UA" noProof="0" dirty="0"/>
          </a:p>
        </p:txBody>
      </p:sp>
      <p:sp>
        <p:nvSpPr>
          <p:cNvPr id="13" name="Текст 5"/>
          <p:cNvSpPr>
            <a:spLocks noGrp="1"/>
          </p:cNvSpPr>
          <p:nvPr>
            <p:ph type="body" sz="quarter" idx="11" hasCustomPrompt="1"/>
          </p:nvPr>
        </p:nvSpPr>
        <p:spPr>
          <a:xfrm>
            <a:off x="3862692" y="3429000"/>
            <a:ext cx="2869546" cy="71975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FontTx/>
              <a:buNone/>
              <a:defRPr sz="1400" b="0" baseline="0"/>
            </a:lvl1pPr>
          </a:lstStyle>
          <a:p>
            <a:pPr lvl="0"/>
            <a:r>
              <a:rPr lang="en-US" noProof="0" dirty="0" smtClean="0"/>
              <a:t>Job title</a:t>
            </a:r>
            <a:r>
              <a:rPr lang="uk-UA" noProof="0" dirty="0" smtClean="0"/>
              <a:t> </a:t>
            </a:r>
            <a:br>
              <a:rPr lang="uk-UA" noProof="0" dirty="0" smtClean="0"/>
            </a:br>
            <a:r>
              <a:rPr lang="en-US" noProof="0" dirty="0" smtClean="0"/>
              <a:t>Unit</a:t>
            </a:r>
            <a:endParaRPr lang="uk-UA" noProof="0" dirty="0" smtClean="0"/>
          </a:p>
        </p:txBody>
      </p:sp>
      <p:sp>
        <p:nvSpPr>
          <p:cNvPr id="15" name="Текст 5"/>
          <p:cNvSpPr>
            <a:spLocks noGrp="1"/>
          </p:cNvSpPr>
          <p:nvPr>
            <p:ph type="body" sz="quarter" idx="12" hasCustomPrompt="1"/>
          </p:nvPr>
        </p:nvSpPr>
        <p:spPr>
          <a:xfrm>
            <a:off x="3862692" y="4328866"/>
            <a:ext cx="2869546" cy="360000"/>
          </a:xfrm>
          <a:prstGeom prst="rect">
            <a:avLst/>
          </a:prstGeom>
        </p:spPr>
        <p:txBody>
          <a:bodyPr anchor="ctr"/>
          <a:lstStyle>
            <a:lvl1pPr marL="0" indent="0">
              <a:spcBef>
                <a:spcPts val="300"/>
              </a:spcBef>
              <a:buFontTx/>
              <a:buNone/>
              <a:defRPr sz="1200" b="0" baseline="0"/>
            </a:lvl1pPr>
          </a:lstStyle>
          <a:p>
            <a:pPr lvl="0"/>
            <a:r>
              <a:rPr lang="en-US" noProof="0" dirty="0" smtClean="0"/>
              <a:t>E</a:t>
            </a:r>
            <a:r>
              <a:rPr lang="uk-UA" noProof="0" dirty="0" smtClean="0"/>
              <a:t>-</a:t>
            </a:r>
            <a:r>
              <a:rPr lang="en-US" noProof="0" smtClean="0"/>
              <a:t>mail</a:t>
            </a:r>
            <a:endParaRPr lang="uk-UA" noProof="0" dirty="0"/>
          </a:p>
        </p:txBody>
      </p:sp>
      <p:grpSp>
        <p:nvGrpSpPr>
          <p:cNvPr id="16" name="Группа 15"/>
          <p:cNvGrpSpPr/>
          <p:nvPr userDrawn="1"/>
        </p:nvGrpSpPr>
        <p:grpSpPr>
          <a:xfrm>
            <a:off x="2411762" y="2739341"/>
            <a:ext cx="1620238" cy="45719"/>
            <a:chOff x="2412000" y="2889000"/>
            <a:chExt cx="1440000" cy="0"/>
          </a:xfrm>
        </p:grpSpPr>
        <p:cxnSp>
          <p:nvCxnSpPr>
            <p:cNvPr id="19" name="Прямая соединительная линия 18"/>
            <p:cNvCxnSpPr/>
            <p:nvPr userDrawn="1"/>
          </p:nvCxnSpPr>
          <p:spPr>
            <a:xfrm>
              <a:off x="2412000" y="2889000"/>
              <a:ext cx="72000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 userDrawn="1"/>
          </p:nvCxnSpPr>
          <p:spPr>
            <a:xfrm>
              <a:off x="3132000" y="2889000"/>
              <a:ext cx="720000" cy="0"/>
            </a:xfrm>
            <a:prstGeom prst="line">
              <a:avLst/>
            </a:prstGeom>
            <a:ln w="28575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21" name="Рисунок 4"/>
          <p:cNvSpPr>
            <a:spLocks noGrp="1"/>
          </p:cNvSpPr>
          <p:nvPr>
            <p:ph type="pic" sz="quarter" idx="13" hasCustomPrompt="1"/>
          </p:nvPr>
        </p:nvSpPr>
        <p:spPr>
          <a:xfrm>
            <a:off x="2417277" y="3069000"/>
            <a:ext cx="1260138" cy="161925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/>
            </a:lvl1pPr>
          </a:lstStyle>
          <a:p>
            <a:r>
              <a:rPr lang="en-US" dirty="0" smtClean="0"/>
              <a:t>Photo</a:t>
            </a:r>
            <a:endParaRPr lang="uk-UA" dirty="0"/>
          </a:p>
        </p:txBody>
      </p:sp>
      <p:pic>
        <p:nvPicPr>
          <p:cNvPr id="23" name="Picture 2" descr="G:\Шаблоны\НБУ new\Logo_color_hor_NBU_en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11762" y="2169000"/>
            <a:ext cx="1620238" cy="423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4470345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1" orient="horz" pos="1253">
          <p15:clr>
            <a:srgbClr val="FBAE40"/>
          </p15:clr>
        </p15:guide>
        <p15:guide id="2" pos="1404">
          <p15:clr>
            <a:srgbClr val="FBAE40"/>
          </p15:clr>
        </p15:guide>
        <p15:guide id="3" pos="4354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Логотип НБУ та канали ком-ції (укр. м.)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792000" y="5949000"/>
            <a:ext cx="7560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noProof="0" dirty="0" smtClean="0">
                <a:solidFill>
                  <a:schemeClr val="tx1"/>
                </a:solidFill>
                <a:hlinkClick r:id="rId2"/>
              </a:rPr>
              <a:t>Web</a:t>
            </a:r>
            <a:r>
              <a:rPr lang="en-US" sz="1600" b="1" baseline="0" noProof="0" dirty="0" smtClean="0">
                <a:solidFill>
                  <a:schemeClr val="tx1"/>
                </a:solidFill>
              </a:rPr>
              <a:t> </a:t>
            </a:r>
            <a:r>
              <a:rPr lang="en-US" sz="1600" b="1" baseline="0" noProof="0" dirty="0" smtClean="0">
                <a:solidFill>
                  <a:schemeClr val="bg2"/>
                </a:solidFill>
              </a:rPr>
              <a:t>▪</a:t>
            </a:r>
            <a:r>
              <a:rPr lang="en-US" sz="1600" b="1" baseline="0" noProof="0" dirty="0" smtClean="0">
                <a:solidFill>
                  <a:schemeClr val="tx1"/>
                </a:solidFill>
              </a:rPr>
              <a:t> </a:t>
            </a:r>
            <a:r>
              <a:rPr lang="en-US" sz="1600" b="1" noProof="0" dirty="0" smtClean="0">
                <a:solidFill>
                  <a:schemeClr val="tx1"/>
                </a:solidFill>
                <a:hlinkClick r:id="rId3"/>
              </a:rPr>
              <a:t>Facebook</a:t>
            </a:r>
            <a:r>
              <a:rPr lang="en-US" sz="1600" b="1" noProof="0" dirty="0" smtClean="0">
                <a:solidFill>
                  <a:schemeClr val="tx1"/>
                </a:solidFill>
              </a:rPr>
              <a:t> </a:t>
            </a:r>
            <a:r>
              <a:rPr lang="en-US" sz="1600" b="1" baseline="0" noProof="0" dirty="0" smtClean="0">
                <a:solidFill>
                  <a:schemeClr val="bg2"/>
                </a:solidFill>
              </a:rPr>
              <a:t>▪</a:t>
            </a:r>
            <a:r>
              <a:rPr lang="en-US" sz="1600" b="1" baseline="0" noProof="0" dirty="0" smtClean="0">
                <a:solidFill>
                  <a:schemeClr val="tx1"/>
                </a:solidFill>
              </a:rPr>
              <a:t> </a:t>
            </a:r>
            <a:r>
              <a:rPr lang="en-US" sz="1600" b="1" noProof="0" dirty="0" smtClean="0">
                <a:solidFill>
                  <a:schemeClr val="tx1"/>
                </a:solidFill>
                <a:hlinkClick r:id="rId4"/>
              </a:rPr>
              <a:t>Twitter</a:t>
            </a:r>
            <a:r>
              <a:rPr lang="en-US" sz="1600" b="1" noProof="0" dirty="0" smtClean="0">
                <a:solidFill>
                  <a:schemeClr val="tx1"/>
                </a:solidFill>
              </a:rPr>
              <a:t> </a:t>
            </a:r>
            <a:r>
              <a:rPr lang="en-US" sz="1600" b="1" baseline="0" noProof="0" dirty="0" smtClean="0">
                <a:solidFill>
                  <a:schemeClr val="bg2"/>
                </a:solidFill>
              </a:rPr>
              <a:t>▪</a:t>
            </a:r>
            <a:r>
              <a:rPr lang="en-US" sz="1600" b="1" baseline="0" noProof="0" dirty="0" smtClean="0">
                <a:solidFill>
                  <a:schemeClr val="tx1"/>
                </a:solidFill>
              </a:rPr>
              <a:t> </a:t>
            </a:r>
            <a:r>
              <a:rPr lang="en-US" sz="1600" b="1" noProof="0" dirty="0" smtClean="0">
                <a:solidFill>
                  <a:schemeClr val="tx1"/>
                </a:solidFill>
                <a:hlinkClick r:id="rId5"/>
              </a:rPr>
              <a:t>Flickr</a:t>
            </a:r>
            <a:r>
              <a:rPr lang="en-US" sz="1600" b="1" baseline="0" noProof="0" dirty="0" smtClean="0">
                <a:solidFill>
                  <a:schemeClr val="tx1"/>
                </a:solidFill>
              </a:rPr>
              <a:t> </a:t>
            </a:r>
            <a:r>
              <a:rPr lang="en-US" sz="1600" b="1" baseline="0" noProof="0" dirty="0" smtClean="0">
                <a:solidFill>
                  <a:schemeClr val="bg2"/>
                </a:solidFill>
              </a:rPr>
              <a:t>▪</a:t>
            </a:r>
            <a:r>
              <a:rPr lang="en-US" sz="1600" b="1" baseline="0" noProof="0" dirty="0" smtClean="0">
                <a:solidFill>
                  <a:schemeClr val="tx1"/>
                </a:solidFill>
              </a:rPr>
              <a:t> </a:t>
            </a:r>
            <a:r>
              <a:rPr lang="en-US" sz="1600" b="1" noProof="0" dirty="0" err="1" smtClean="0">
                <a:solidFill>
                  <a:schemeClr val="tx1"/>
                </a:solidFill>
                <a:hlinkClick r:id="rId6"/>
              </a:rPr>
              <a:t>Youtube</a:t>
            </a:r>
            <a:r>
              <a:rPr lang="en-US" sz="1600" b="1" baseline="0" noProof="0" dirty="0" smtClean="0">
                <a:solidFill>
                  <a:schemeClr val="tx1"/>
                </a:solidFill>
              </a:rPr>
              <a:t> </a:t>
            </a:r>
            <a:r>
              <a:rPr lang="en-US" sz="1600" b="1" baseline="0" noProof="0" dirty="0" smtClean="0">
                <a:solidFill>
                  <a:schemeClr val="bg2"/>
                </a:solidFill>
              </a:rPr>
              <a:t>▪</a:t>
            </a:r>
            <a:r>
              <a:rPr lang="en-US" sz="1600" b="1" baseline="0" noProof="0" dirty="0" smtClean="0">
                <a:solidFill>
                  <a:schemeClr val="tx1"/>
                </a:solidFill>
              </a:rPr>
              <a:t> </a:t>
            </a:r>
            <a:r>
              <a:rPr lang="en-US" sz="1600" b="1" noProof="0" dirty="0" smtClean="0">
                <a:solidFill>
                  <a:schemeClr val="tx1"/>
                </a:solidFill>
                <a:hlinkClick r:id="rId7"/>
              </a:rPr>
              <a:t>Instagram</a:t>
            </a:r>
            <a:endParaRPr lang="en-US" sz="1600" b="1" noProof="0" dirty="0">
              <a:solidFill>
                <a:schemeClr val="tx1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89958" y="2349000"/>
            <a:ext cx="2164084" cy="1624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023877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Логотип НБУ та канали ком-ції (англ. м.)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792000" y="5949000"/>
            <a:ext cx="7560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b="1" noProof="0" dirty="0" smtClean="0">
                <a:solidFill>
                  <a:schemeClr val="tx1"/>
                </a:solidFill>
                <a:hlinkClick r:id="rId2"/>
              </a:rPr>
              <a:t>Web</a:t>
            </a:r>
            <a:r>
              <a:rPr lang="en-US" sz="1600" b="1" noProof="0" dirty="0" smtClean="0">
                <a:solidFill>
                  <a:schemeClr val="tx1"/>
                </a:solidFill>
              </a:rPr>
              <a:t> </a:t>
            </a:r>
            <a:r>
              <a:rPr lang="en-US" sz="1600" b="1" baseline="0" noProof="0" dirty="0" smtClean="0">
                <a:solidFill>
                  <a:schemeClr val="bg2"/>
                </a:solidFill>
              </a:rPr>
              <a:t>▪</a:t>
            </a:r>
            <a:r>
              <a:rPr lang="en-US" sz="1600" b="1" baseline="0" noProof="0" dirty="0" smtClean="0">
                <a:solidFill>
                  <a:schemeClr val="tx1"/>
                </a:solidFill>
              </a:rPr>
              <a:t> </a:t>
            </a:r>
            <a:r>
              <a:rPr lang="en-US" sz="1600" b="1" noProof="0" dirty="0" smtClean="0">
                <a:solidFill>
                  <a:schemeClr val="tx1"/>
                </a:solidFill>
                <a:hlinkClick r:id="rId3"/>
              </a:rPr>
              <a:t>Facebook</a:t>
            </a:r>
            <a:r>
              <a:rPr lang="en-US" sz="1600" b="1" noProof="0" dirty="0" smtClean="0">
                <a:solidFill>
                  <a:schemeClr val="tx1"/>
                </a:solidFill>
              </a:rPr>
              <a:t> </a:t>
            </a:r>
            <a:r>
              <a:rPr lang="en-US" sz="1600" b="1" baseline="0" noProof="0" dirty="0" smtClean="0">
                <a:solidFill>
                  <a:schemeClr val="bg2"/>
                </a:solidFill>
              </a:rPr>
              <a:t>▪ </a:t>
            </a:r>
            <a:r>
              <a:rPr lang="en-US" sz="1600" b="1" noProof="0" dirty="0" smtClean="0">
                <a:solidFill>
                  <a:schemeClr val="tx1"/>
                </a:solidFill>
                <a:hlinkClick r:id="rId4"/>
              </a:rPr>
              <a:t>Twitter</a:t>
            </a:r>
            <a:r>
              <a:rPr lang="en-US" sz="1600" b="1" noProof="0" dirty="0" smtClean="0">
                <a:solidFill>
                  <a:schemeClr val="tx1"/>
                </a:solidFill>
              </a:rPr>
              <a:t> </a:t>
            </a:r>
            <a:r>
              <a:rPr lang="en-US" sz="1600" b="1" baseline="0" noProof="0" dirty="0" smtClean="0">
                <a:solidFill>
                  <a:schemeClr val="bg2"/>
                </a:solidFill>
              </a:rPr>
              <a:t>▪</a:t>
            </a:r>
            <a:r>
              <a:rPr lang="uk-UA" sz="1600" b="1" baseline="0" noProof="0" dirty="0" smtClean="0">
                <a:solidFill>
                  <a:schemeClr val="bg2"/>
                </a:solidFill>
              </a:rPr>
              <a:t> </a:t>
            </a:r>
            <a:r>
              <a:rPr lang="en-US" sz="1600" b="1" noProof="0" dirty="0" smtClean="0">
                <a:solidFill>
                  <a:schemeClr val="tx1"/>
                </a:solidFill>
                <a:hlinkClick r:id="rId5"/>
              </a:rPr>
              <a:t>Flickr</a:t>
            </a:r>
            <a:r>
              <a:rPr lang="en-US" sz="1600" b="1" baseline="0" noProof="0" dirty="0" smtClean="0">
                <a:solidFill>
                  <a:schemeClr val="tx1"/>
                </a:solidFill>
              </a:rPr>
              <a:t> </a:t>
            </a:r>
            <a:r>
              <a:rPr lang="en-US" sz="1600" b="1" baseline="0" noProof="0" dirty="0" smtClean="0">
                <a:solidFill>
                  <a:schemeClr val="bg2"/>
                </a:solidFill>
              </a:rPr>
              <a:t>▪</a:t>
            </a:r>
            <a:r>
              <a:rPr lang="en-US" sz="1600" b="1" baseline="0" noProof="0" dirty="0" smtClean="0">
                <a:solidFill>
                  <a:schemeClr val="tx1"/>
                </a:solidFill>
              </a:rPr>
              <a:t> </a:t>
            </a:r>
            <a:r>
              <a:rPr lang="en-US" sz="1600" b="1" noProof="0" dirty="0" err="1" smtClean="0">
                <a:solidFill>
                  <a:schemeClr val="tx1"/>
                </a:solidFill>
                <a:hlinkClick r:id="rId6"/>
              </a:rPr>
              <a:t>Youtube</a:t>
            </a:r>
            <a:r>
              <a:rPr lang="en-US" sz="1600" b="1" baseline="0" noProof="0" dirty="0" smtClean="0">
                <a:solidFill>
                  <a:schemeClr val="tx1"/>
                </a:solidFill>
              </a:rPr>
              <a:t> </a:t>
            </a:r>
            <a:r>
              <a:rPr lang="en-US" sz="1600" b="1" baseline="0" noProof="0" dirty="0" smtClean="0">
                <a:solidFill>
                  <a:schemeClr val="bg2"/>
                </a:solidFill>
              </a:rPr>
              <a:t>▪</a:t>
            </a:r>
            <a:r>
              <a:rPr lang="en-US" sz="1600" b="1" baseline="0" noProof="0" dirty="0" smtClean="0">
                <a:solidFill>
                  <a:schemeClr val="tx1"/>
                </a:solidFill>
              </a:rPr>
              <a:t> </a:t>
            </a:r>
            <a:r>
              <a:rPr lang="en-US" sz="1600" b="1" noProof="0" dirty="0" smtClean="0">
                <a:solidFill>
                  <a:schemeClr val="tx1"/>
                </a:solidFill>
                <a:hlinkClick r:id="rId7"/>
              </a:rPr>
              <a:t>Instagram</a:t>
            </a:r>
            <a:endParaRPr lang="en-US" sz="1600" b="1" noProof="0" dirty="0" smtClean="0">
              <a:solidFill>
                <a:schemeClr val="tx1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61586" y="2349000"/>
            <a:ext cx="2020828" cy="1545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701417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Логотип НБУ (укр. м.)">
    <p:bg>
      <p:bgPr>
        <a:gradFill>
          <a:gsLst>
            <a:gs pos="0">
              <a:schemeClr val="accent2">
                <a:lumMod val="100000"/>
              </a:schemeClr>
            </a:gs>
            <a:gs pos="100000">
              <a:schemeClr val="accent1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30293" y="3037331"/>
            <a:ext cx="2883414" cy="783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286473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Логотип НБУ (англ. м.)">
    <p:bg>
      <p:bgPr>
        <a:gradFill flip="none" rotWithShape="1">
          <a:gsLst>
            <a:gs pos="0">
              <a:schemeClr val="accent2"/>
            </a:gs>
            <a:gs pos="100000">
              <a:schemeClr val="accent1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01921" y="3070860"/>
            <a:ext cx="2740158" cy="716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8830989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оган (укр. м.)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 userDrawn="1"/>
        </p:nvGrpSpPr>
        <p:grpSpPr>
          <a:xfrm>
            <a:off x="0" y="2709000"/>
            <a:ext cx="2262299" cy="1440000"/>
            <a:chOff x="3247194" y="1988816"/>
            <a:chExt cx="5101475" cy="2880368"/>
          </a:xfrm>
        </p:grpSpPr>
        <p:sp>
          <p:nvSpPr>
            <p:cNvPr id="5" name="Прямоугольник 6"/>
            <p:cNvSpPr/>
            <p:nvPr userDrawn="1"/>
          </p:nvSpPr>
          <p:spPr>
            <a:xfrm>
              <a:off x="7338385" y="1988816"/>
              <a:ext cx="1010284" cy="2880368"/>
            </a:xfrm>
            <a:custGeom>
              <a:avLst/>
              <a:gdLst>
                <a:gd name="connsiteX0" fmla="*/ 0 w 2231702"/>
                <a:gd name="connsiteY0" fmla="*/ 0 h 6857999"/>
                <a:gd name="connsiteX1" fmla="*/ 2231702 w 2231702"/>
                <a:gd name="connsiteY1" fmla="*/ 0 h 6857999"/>
                <a:gd name="connsiteX2" fmla="*/ 2231702 w 2231702"/>
                <a:gd name="connsiteY2" fmla="*/ 6857999 h 6857999"/>
                <a:gd name="connsiteX3" fmla="*/ 0 w 2231702"/>
                <a:gd name="connsiteY3" fmla="*/ 6857999 h 6857999"/>
                <a:gd name="connsiteX4" fmla="*/ 0 w 2231702"/>
                <a:gd name="connsiteY4" fmla="*/ 0 h 6857999"/>
                <a:gd name="connsiteX0" fmla="*/ 0 w 2231702"/>
                <a:gd name="connsiteY0" fmla="*/ 0 h 6857999"/>
                <a:gd name="connsiteX1" fmla="*/ 2231702 w 2231702"/>
                <a:gd name="connsiteY1" fmla="*/ 0 h 6857999"/>
                <a:gd name="connsiteX2" fmla="*/ 2231702 w 2231702"/>
                <a:gd name="connsiteY2" fmla="*/ 6857999 h 6857999"/>
                <a:gd name="connsiteX3" fmla="*/ 0 w 2231702"/>
                <a:gd name="connsiteY3" fmla="*/ 6857999 h 6857999"/>
                <a:gd name="connsiteX4" fmla="*/ 0 w 2231702"/>
                <a:gd name="connsiteY4" fmla="*/ 0 h 6857999"/>
                <a:gd name="connsiteX0" fmla="*/ 0 w 2231702"/>
                <a:gd name="connsiteY0" fmla="*/ 0 h 6857999"/>
                <a:gd name="connsiteX1" fmla="*/ 2231702 w 2231702"/>
                <a:gd name="connsiteY1" fmla="*/ 0 h 6857999"/>
                <a:gd name="connsiteX2" fmla="*/ 788795 w 2231702"/>
                <a:gd name="connsiteY2" fmla="*/ 6857999 h 6857999"/>
                <a:gd name="connsiteX3" fmla="*/ 0 w 2231702"/>
                <a:gd name="connsiteY3" fmla="*/ 6857999 h 6857999"/>
                <a:gd name="connsiteX4" fmla="*/ 0 w 2231702"/>
                <a:gd name="connsiteY4" fmla="*/ 0 h 6857999"/>
                <a:gd name="connsiteX0" fmla="*/ 0 w 2231702"/>
                <a:gd name="connsiteY0" fmla="*/ 0 h 6857999"/>
                <a:gd name="connsiteX1" fmla="*/ 2231702 w 2231702"/>
                <a:gd name="connsiteY1" fmla="*/ 0 h 6857999"/>
                <a:gd name="connsiteX2" fmla="*/ 520347 w 2231702"/>
                <a:gd name="connsiteY2" fmla="*/ 6849610 h 6857999"/>
                <a:gd name="connsiteX3" fmla="*/ 0 w 2231702"/>
                <a:gd name="connsiteY3" fmla="*/ 6857999 h 6857999"/>
                <a:gd name="connsiteX4" fmla="*/ 0 w 2231702"/>
                <a:gd name="connsiteY4" fmla="*/ 0 h 6857999"/>
                <a:gd name="connsiteX0" fmla="*/ 0 w 2353622"/>
                <a:gd name="connsiteY0" fmla="*/ 10160 h 6868159"/>
                <a:gd name="connsiteX1" fmla="*/ 2353622 w 2353622"/>
                <a:gd name="connsiteY1" fmla="*/ 0 h 6868159"/>
                <a:gd name="connsiteX2" fmla="*/ 520347 w 2353622"/>
                <a:gd name="connsiteY2" fmla="*/ 6859770 h 6868159"/>
                <a:gd name="connsiteX3" fmla="*/ 0 w 2353622"/>
                <a:gd name="connsiteY3" fmla="*/ 6868159 h 6868159"/>
                <a:gd name="connsiteX4" fmla="*/ 0 w 2353622"/>
                <a:gd name="connsiteY4" fmla="*/ 10160 h 6868159"/>
                <a:gd name="connsiteX0" fmla="*/ 0 w 2384102"/>
                <a:gd name="connsiteY0" fmla="*/ 10160 h 6868159"/>
                <a:gd name="connsiteX1" fmla="*/ 2384102 w 2384102"/>
                <a:gd name="connsiteY1" fmla="*/ 0 h 6868159"/>
                <a:gd name="connsiteX2" fmla="*/ 520347 w 2384102"/>
                <a:gd name="connsiteY2" fmla="*/ 6859770 h 6868159"/>
                <a:gd name="connsiteX3" fmla="*/ 0 w 2384102"/>
                <a:gd name="connsiteY3" fmla="*/ 6868159 h 6868159"/>
                <a:gd name="connsiteX4" fmla="*/ 0 w 2384102"/>
                <a:gd name="connsiteY4" fmla="*/ 10160 h 6868159"/>
                <a:gd name="connsiteX0" fmla="*/ 0 w 2408486"/>
                <a:gd name="connsiteY0" fmla="*/ 0 h 6857999"/>
                <a:gd name="connsiteX1" fmla="*/ 2408486 w 2408486"/>
                <a:gd name="connsiteY1" fmla="*/ 2032 h 6857999"/>
                <a:gd name="connsiteX2" fmla="*/ 520347 w 2408486"/>
                <a:gd name="connsiteY2" fmla="*/ 6849610 h 6857999"/>
                <a:gd name="connsiteX3" fmla="*/ 0 w 2408486"/>
                <a:gd name="connsiteY3" fmla="*/ 6857999 h 6857999"/>
                <a:gd name="connsiteX4" fmla="*/ 0 w 2408486"/>
                <a:gd name="connsiteY4" fmla="*/ 0 h 6857999"/>
                <a:gd name="connsiteX0" fmla="*/ 0 w 2408486"/>
                <a:gd name="connsiteY0" fmla="*/ 0 h 6866702"/>
                <a:gd name="connsiteX1" fmla="*/ 2408486 w 2408486"/>
                <a:gd name="connsiteY1" fmla="*/ 2032 h 6866702"/>
                <a:gd name="connsiteX2" fmla="*/ 768175 w 2408486"/>
                <a:gd name="connsiteY2" fmla="*/ 6866702 h 6866702"/>
                <a:gd name="connsiteX3" fmla="*/ 0 w 2408486"/>
                <a:gd name="connsiteY3" fmla="*/ 6857999 h 6866702"/>
                <a:gd name="connsiteX4" fmla="*/ 0 w 2408486"/>
                <a:gd name="connsiteY4" fmla="*/ 0 h 6866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08486" h="6866702">
                  <a:moveTo>
                    <a:pt x="0" y="0"/>
                  </a:moveTo>
                  <a:lnTo>
                    <a:pt x="2408486" y="2032"/>
                  </a:lnTo>
                  <a:lnTo>
                    <a:pt x="768175" y="6866702"/>
                  </a:lnTo>
                  <a:lnTo>
                    <a:pt x="0" y="68579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6" name="Прямоугольник 5"/>
            <p:cNvSpPr/>
            <p:nvPr userDrawn="1"/>
          </p:nvSpPr>
          <p:spPr>
            <a:xfrm>
              <a:off x="3247194" y="1988816"/>
              <a:ext cx="4205175" cy="288036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pic>
        <p:nvPicPr>
          <p:cNvPr id="5122" name="Picture 2" descr="G:\Шаблоны\НБУ new\Presentation-04.pn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6334" t="39501" r="6916" b="39501"/>
          <a:stretch/>
        </p:blipFill>
        <p:spPr bwMode="auto">
          <a:xfrm>
            <a:off x="2407920" y="2709000"/>
            <a:ext cx="6103620" cy="1440000"/>
          </a:xfrm>
          <a:prstGeom prst="rect">
            <a:avLst/>
          </a:prstGeom>
          <a:noFill/>
          <a:effectLst>
            <a:outerShdw blurRad="25400" dist="25400" dir="5400000" algn="t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9166286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Слоган (англ. м.)">
    <p:bg>
      <p:bgPr>
        <a:gradFill rotWithShape="1">
          <a:gsLst>
            <a:gs pos="0">
              <a:schemeClr val="accent2"/>
            </a:gs>
            <a:gs pos="100000">
              <a:schemeClr val="bg2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 userDrawn="1"/>
        </p:nvGrpSpPr>
        <p:grpSpPr>
          <a:xfrm>
            <a:off x="0" y="2709000"/>
            <a:ext cx="2262299" cy="1440000"/>
            <a:chOff x="3247194" y="1988816"/>
            <a:chExt cx="5101475" cy="2880368"/>
          </a:xfrm>
        </p:grpSpPr>
        <p:sp>
          <p:nvSpPr>
            <p:cNvPr id="8" name="Прямоугольник 6"/>
            <p:cNvSpPr/>
            <p:nvPr userDrawn="1"/>
          </p:nvSpPr>
          <p:spPr>
            <a:xfrm>
              <a:off x="7338385" y="1988816"/>
              <a:ext cx="1010284" cy="2880368"/>
            </a:xfrm>
            <a:custGeom>
              <a:avLst/>
              <a:gdLst>
                <a:gd name="connsiteX0" fmla="*/ 0 w 2231702"/>
                <a:gd name="connsiteY0" fmla="*/ 0 h 6857999"/>
                <a:gd name="connsiteX1" fmla="*/ 2231702 w 2231702"/>
                <a:gd name="connsiteY1" fmla="*/ 0 h 6857999"/>
                <a:gd name="connsiteX2" fmla="*/ 2231702 w 2231702"/>
                <a:gd name="connsiteY2" fmla="*/ 6857999 h 6857999"/>
                <a:gd name="connsiteX3" fmla="*/ 0 w 2231702"/>
                <a:gd name="connsiteY3" fmla="*/ 6857999 h 6857999"/>
                <a:gd name="connsiteX4" fmla="*/ 0 w 2231702"/>
                <a:gd name="connsiteY4" fmla="*/ 0 h 6857999"/>
                <a:gd name="connsiteX0" fmla="*/ 0 w 2231702"/>
                <a:gd name="connsiteY0" fmla="*/ 0 h 6857999"/>
                <a:gd name="connsiteX1" fmla="*/ 2231702 w 2231702"/>
                <a:gd name="connsiteY1" fmla="*/ 0 h 6857999"/>
                <a:gd name="connsiteX2" fmla="*/ 2231702 w 2231702"/>
                <a:gd name="connsiteY2" fmla="*/ 6857999 h 6857999"/>
                <a:gd name="connsiteX3" fmla="*/ 0 w 2231702"/>
                <a:gd name="connsiteY3" fmla="*/ 6857999 h 6857999"/>
                <a:gd name="connsiteX4" fmla="*/ 0 w 2231702"/>
                <a:gd name="connsiteY4" fmla="*/ 0 h 6857999"/>
                <a:gd name="connsiteX0" fmla="*/ 0 w 2231702"/>
                <a:gd name="connsiteY0" fmla="*/ 0 h 6857999"/>
                <a:gd name="connsiteX1" fmla="*/ 2231702 w 2231702"/>
                <a:gd name="connsiteY1" fmla="*/ 0 h 6857999"/>
                <a:gd name="connsiteX2" fmla="*/ 788795 w 2231702"/>
                <a:gd name="connsiteY2" fmla="*/ 6857999 h 6857999"/>
                <a:gd name="connsiteX3" fmla="*/ 0 w 2231702"/>
                <a:gd name="connsiteY3" fmla="*/ 6857999 h 6857999"/>
                <a:gd name="connsiteX4" fmla="*/ 0 w 2231702"/>
                <a:gd name="connsiteY4" fmla="*/ 0 h 6857999"/>
                <a:gd name="connsiteX0" fmla="*/ 0 w 2231702"/>
                <a:gd name="connsiteY0" fmla="*/ 0 h 6857999"/>
                <a:gd name="connsiteX1" fmla="*/ 2231702 w 2231702"/>
                <a:gd name="connsiteY1" fmla="*/ 0 h 6857999"/>
                <a:gd name="connsiteX2" fmla="*/ 520347 w 2231702"/>
                <a:gd name="connsiteY2" fmla="*/ 6849610 h 6857999"/>
                <a:gd name="connsiteX3" fmla="*/ 0 w 2231702"/>
                <a:gd name="connsiteY3" fmla="*/ 6857999 h 6857999"/>
                <a:gd name="connsiteX4" fmla="*/ 0 w 2231702"/>
                <a:gd name="connsiteY4" fmla="*/ 0 h 6857999"/>
                <a:gd name="connsiteX0" fmla="*/ 0 w 2353622"/>
                <a:gd name="connsiteY0" fmla="*/ 10160 h 6868159"/>
                <a:gd name="connsiteX1" fmla="*/ 2353622 w 2353622"/>
                <a:gd name="connsiteY1" fmla="*/ 0 h 6868159"/>
                <a:gd name="connsiteX2" fmla="*/ 520347 w 2353622"/>
                <a:gd name="connsiteY2" fmla="*/ 6859770 h 6868159"/>
                <a:gd name="connsiteX3" fmla="*/ 0 w 2353622"/>
                <a:gd name="connsiteY3" fmla="*/ 6868159 h 6868159"/>
                <a:gd name="connsiteX4" fmla="*/ 0 w 2353622"/>
                <a:gd name="connsiteY4" fmla="*/ 10160 h 6868159"/>
                <a:gd name="connsiteX0" fmla="*/ 0 w 2384102"/>
                <a:gd name="connsiteY0" fmla="*/ 10160 h 6868159"/>
                <a:gd name="connsiteX1" fmla="*/ 2384102 w 2384102"/>
                <a:gd name="connsiteY1" fmla="*/ 0 h 6868159"/>
                <a:gd name="connsiteX2" fmla="*/ 520347 w 2384102"/>
                <a:gd name="connsiteY2" fmla="*/ 6859770 h 6868159"/>
                <a:gd name="connsiteX3" fmla="*/ 0 w 2384102"/>
                <a:gd name="connsiteY3" fmla="*/ 6868159 h 6868159"/>
                <a:gd name="connsiteX4" fmla="*/ 0 w 2384102"/>
                <a:gd name="connsiteY4" fmla="*/ 10160 h 6868159"/>
                <a:gd name="connsiteX0" fmla="*/ 0 w 2408486"/>
                <a:gd name="connsiteY0" fmla="*/ 0 h 6857999"/>
                <a:gd name="connsiteX1" fmla="*/ 2408486 w 2408486"/>
                <a:gd name="connsiteY1" fmla="*/ 2032 h 6857999"/>
                <a:gd name="connsiteX2" fmla="*/ 520347 w 2408486"/>
                <a:gd name="connsiteY2" fmla="*/ 6849610 h 6857999"/>
                <a:gd name="connsiteX3" fmla="*/ 0 w 2408486"/>
                <a:gd name="connsiteY3" fmla="*/ 6857999 h 6857999"/>
                <a:gd name="connsiteX4" fmla="*/ 0 w 2408486"/>
                <a:gd name="connsiteY4" fmla="*/ 0 h 6857999"/>
                <a:gd name="connsiteX0" fmla="*/ 0 w 2408486"/>
                <a:gd name="connsiteY0" fmla="*/ 0 h 6866702"/>
                <a:gd name="connsiteX1" fmla="*/ 2408486 w 2408486"/>
                <a:gd name="connsiteY1" fmla="*/ 2032 h 6866702"/>
                <a:gd name="connsiteX2" fmla="*/ 768175 w 2408486"/>
                <a:gd name="connsiteY2" fmla="*/ 6866702 h 6866702"/>
                <a:gd name="connsiteX3" fmla="*/ 0 w 2408486"/>
                <a:gd name="connsiteY3" fmla="*/ 6857999 h 6866702"/>
                <a:gd name="connsiteX4" fmla="*/ 0 w 2408486"/>
                <a:gd name="connsiteY4" fmla="*/ 0 h 6866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08486" h="6866702">
                  <a:moveTo>
                    <a:pt x="0" y="0"/>
                  </a:moveTo>
                  <a:lnTo>
                    <a:pt x="2408486" y="2032"/>
                  </a:lnTo>
                  <a:lnTo>
                    <a:pt x="768175" y="6866702"/>
                  </a:lnTo>
                  <a:lnTo>
                    <a:pt x="0" y="68579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9" name="Прямоугольник 8"/>
            <p:cNvSpPr/>
            <p:nvPr userDrawn="1"/>
          </p:nvSpPr>
          <p:spPr>
            <a:xfrm>
              <a:off x="3247194" y="1988816"/>
              <a:ext cx="4205175" cy="288036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pic>
        <p:nvPicPr>
          <p:cNvPr id="10" name="Picture 2" descr="G:\Шаблоны\НБУ new\Presentation-04.png"/>
          <p:cNvPicPr>
            <a:picLocks noChangeAspect="1" noChangeArrowheads="1"/>
          </p:cNvPicPr>
          <p:nvPr userDrawn="1"/>
        </p:nvPicPr>
        <p:blipFill rotWithShape="1">
          <a:blip r:embed="rId2" cstate="print">
            <a:biLevel thresh="25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6334" t="39501" r="6916" b="39501"/>
          <a:stretch/>
        </p:blipFill>
        <p:spPr bwMode="auto">
          <a:xfrm>
            <a:off x="2407920" y="2709000"/>
            <a:ext cx="6103620" cy="1440000"/>
          </a:xfrm>
          <a:prstGeom prst="rect">
            <a:avLst/>
          </a:prstGeom>
          <a:noFill/>
          <a:effectLst>
            <a:outerShdw blurRad="25400" dist="25400" dir="5400000" algn="t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0265006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ий слайд (зовн. 1, англ. м.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рямоугольник 6"/>
          <p:cNvSpPr/>
          <p:nvPr userDrawn="1"/>
        </p:nvSpPr>
        <p:spPr>
          <a:xfrm>
            <a:off x="0" y="1"/>
            <a:ext cx="2408486" cy="6866702"/>
          </a:xfrm>
          <a:custGeom>
            <a:avLst/>
            <a:gdLst>
              <a:gd name="connsiteX0" fmla="*/ 0 w 2231702"/>
              <a:gd name="connsiteY0" fmla="*/ 0 h 6857999"/>
              <a:gd name="connsiteX1" fmla="*/ 2231702 w 2231702"/>
              <a:gd name="connsiteY1" fmla="*/ 0 h 6857999"/>
              <a:gd name="connsiteX2" fmla="*/ 2231702 w 2231702"/>
              <a:gd name="connsiteY2" fmla="*/ 6857999 h 6857999"/>
              <a:gd name="connsiteX3" fmla="*/ 0 w 2231702"/>
              <a:gd name="connsiteY3" fmla="*/ 6857999 h 6857999"/>
              <a:gd name="connsiteX4" fmla="*/ 0 w 2231702"/>
              <a:gd name="connsiteY4" fmla="*/ 0 h 6857999"/>
              <a:gd name="connsiteX0" fmla="*/ 0 w 2231702"/>
              <a:gd name="connsiteY0" fmla="*/ 0 h 6857999"/>
              <a:gd name="connsiteX1" fmla="*/ 2231702 w 2231702"/>
              <a:gd name="connsiteY1" fmla="*/ 0 h 6857999"/>
              <a:gd name="connsiteX2" fmla="*/ 2231702 w 2231702"/>
              <a:gd name="connsiteY2" fmla="*/ 6857999 h 6857999"/>
              <a:gd name="connsiteX3" fmla="*/ 0 w 2231702"/>
              <a:gd name="connsiteY3" fmla="*/ 6857999 h 6857999"/>
              <a:gd name="connsiteX4" fmla="*/ 0 w 2231702"/>
              <a:gd name="connsiteY4" fmla="*/ 0 h 6857999"/>
              <a:gd name="connsiteX0" fmla="*/ 0 w 2231702"/>
              <a:gd name="connsiteY0" fmla="*/ 0 h 6857999"/>
              <a:gd name="connsiteX1" fmla="*/ 2231702 w 2231702"/>
              <a:gd name="connsiteY1" fmla="*/ 0 h 6857999"/>
              <a:gd name="connsiteX2" fmla="*/ 788795 w 2231702"/>
              <a:gd name="connsiteY2" fmla="*/ 6857999 h 6857999"/>
              <a:gd name="connsiteX3" fmla="*/ 0 w 2231702"/>
              <a:gd name="connsiteY3" fmla="*/ 6857999 h 6857999"/>
              <a:gd name="connsiteX4" fmla="*/ 0 w 2231702"/>
              <a:gd name="connsiteY4" fmla="*/ 0 h 6857999"/>
              <a:gd name="connsiteX0" fmla="*/ 0 w 2231702"/>
              <a:gd name="connsiteY0" fmla="*/ 0 h 6857999"/>
              <a:gd name="connsiteX1" fmla="*/ 2231702 w 2231702"/>
              <a:gd name="connsiteY1" fmla="*/ 0 h 6857999"/>
              <a:gd name="connsiteX2" fmla="*/ 520347 w 2231702"/>
              <a:gd name="connsiteY2" fmla="*/ 6849610 h 6857999"/>
              <a:gd name="connsiteX3" fmla="*/ 0 w 2231702"/>
              <a:gd name="connsiteY3" fmla="*/ 6857999 h 6857999"/>
              <a:gd name="connsiteX4" fmla="*/ 0 w 2231702"/>
              <a:gd name="connsiteY4" fmla="*/ 0 h 6857999"/>
              <a:gd name="connsiteX0" fmla="*/ 0 w 2353622"/>
              <a:gd name="connsiteY0" fmla="*/ 10160 h 6868159"/>
              <a:gd name="connsiteX1" fmla="*/ 2353622 w 2353622"/>
              <a:gd name="connsiteY1" fmla="*/ 0 h 6868159"/>
              <a:gd name="connsiteX2" fmla="*/ 520347 w 2353622"/>
              <a:gd name="connsiteY2" fmla="*/ 6859770 h 6868159"/>
              <a:gd name="connsiteX3" fmla="*/ 0 w 2353622"/>
              <a:gd name="connsiteY3" fmla="*/ 6868159 h 6868159"/>
              <a:gd name="connsiteX4" fmla="*/ 0 w 2353622"/>
              <a:gd name="connsiteY4" fmla="*/ 10160 h 6868159"/>
              <a:gd name="connsiteX0" fmla="*/ 0 w 2384102"/>
              <a:gd name="connsiteY0" fmla="*/ 10160 h 6868159"/>
              <a:gd name="connsiteX1" fmla="*/ 2384102 w 2384102"/>
              <a:gd name="connsiteY1" fmla="*/ 0 h 6868159"/>
              <a:gd name="connsiteX2" fmla="*/ 520347 w 2384102"/>
              <a:gd name="connsiteY2" fmla="*/ 6859770 h 6868159"/>
              <a:gd name="connsiteX3" fmla="*/ 0 w 2384102"/>
              <a:gd name="connsiteY3" fmla="*/ 6868159 h 6868159"/>
              <a:gd name="connsiteX4" fmla="*/ 0 w 2384102"/>
              <a:gd name="connsiteY4" fmla="*/ 10160 h 6868159"/>
              <a:gd name="connsiteX0" fmla="*/ 0 w 2408486"/>
              <a:gd name="connsiteY0" fmla="*/ 0 h 6857999"/>
              <a:gd name="connsiteX1" fmla="*/ 2408486 w 2408486"/>
              <a:gd name="connsiteY1" fmla="*/ 2032 h 6857999"/>
              <a:gd name="connsiteX2" fmla="*/ 520347 w 2408486"/>
              <a:gd name="connsiteY2" fmla="*/ 6849610 h 6857999"/>
              <a:gd name="connsiteX3" fmla="*/ 0 w 2408486"/>
              <a:gd name="connsiteY3" fmla="*/ 6857999 h 6857999"/>
              <a:gd name="connsiteX4" fmla="*/ 0 w 2408486"/>
              <a:gd name="connsiteY4" fmla="*/ 0 h 6857999"/>
              <a:gd name="connsiteX0" fmla="*/ 0 w 2408486"/>
              <a:gd name="connsiteY0" fmla="*/ 0 h 6866702"/>
              <a:gd name="connsiteX1" fmla="*/ 2408486 w 2408486"/>
              <a:gd name="connsiteY1" fmla="*/ 2032 h 6866702"/>
              <a:gd name="connsiteX2" fmla="*/ 768175 w 2408486"/>
              <a:gd name="connsiteY2" fmla="*/ 6866702 h 6866702"/>
              <a:gd name="connsiteX3" fmla="*/ 0 w 2408486"/>
              <a:gd name="connsiteY3" fmla="*/ 6857999 h 6866702"/>
              <a:gd name="connsiteX4" fmla="*/ 0 w 2408486"/>
              <a:gd name="connsiteY4" fmla="*/ 0 h 68667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08486" h="6866702">
                <a:moveTo>
                  <a:pt x="0" y="0"/>
                </a:moveTo>
                <a:lnTo>
                  <a:pt x="2408486" y="2032"/>
                </a:lnTo>
                <a:lnTo>
                  <a:pt x="768175" y="6866702"/>
                </a:lnTo>
                <a:lnTo>
                  <a:pt x="0" y="685799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22" name="Picture 4" descr="D:\ANNA\РЕБРЕНДИНГ\Templates\PowerPoint\19-01-2018_Presentation-06.pn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156" r="81499"/>
          <a:stretch/>
        </p:blipFill>
        <p:spPr bwMode="auto">
          <a:xfrm>
            <a:off x="0" y="0"/>
            <a:ext cx="140308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G:\Шаблоны\НБУ new\Presentation-02.jpg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5588"/>
          <a:stretch/>
        </p:blipFill>
        <p:spPr bwMode="auto">
          <a:xfrm>
            <a:off x="5997388" y="0"/>
            <a:ext cx="31466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12"/>
          <p:cNvSpPr/>
          <p:nvPr userDrawn="1"/>
        </p:nvSpPr>
        <p:spPr>
          <a:xfrm>
            <a:off x="0" y="548632"/>
            <a:ext cx="3143379" cy="900756"/>
          </a:xfrm>
          <a:custGeom>
            <a:avLst/>
            <a:gdLst>
              <a:gd name="connsiteX0" fmla="*/ 0 w 3143379"/>
              <a:gd name="connsiteY0" fmla="*/ 0 h 900756"/>
              <a:gd name="connsiteX1" fmla="*/ 3143379 w 3143379"/>
              <a:gd name="connsiteY1" fmla="*/ 0 h 900756"/>
              <a:gd name="connsiteX2" fmla="*/ 3143379 w 3143379"/>
              <a:gd name="connsiteY2" fmla="*/ 900756 h 900756"/>
              <a:gd name="connsiteX3" fmla="*/ 0 w 3143379"/>
              <a:gd name="connsiteY3" fmla="*/ 900756 h 900756"/>
              <a:gd name="connsiteX4" fmla="*/ 0 w 3143379"/>
              <a:gd name="connsiteY4" fmla="*/ 0 h 900756"/>
              <a:gd name="connsiteX0" fmla="*/ 0 w 3143379"/>
              <a:gd name="connsiteY0" fmla="*/ 0 h 900756"/>
              <a:gd name="connsiteX1" fmla="*/ 3143379 w 3143379"/>
              <a:gd name="connsiteY1" fmla="*/ 0 h 900756"/>
              <a:gd name="connsiteX2" fmla="*/ 2958821 w 3143379"/>
              <a:gd name="connsiteY2" fmla="*/ 900756 h 900756"/>
              <a:gd name="connsiteX3" fmla="*/ 0 w 3143379"/>
              <a:gd name="connsiteY3" fmla="*/ 900756 h 900756"/>
              <a:gd name="connsiteX4" fmla="*/ 0 w 3143379"/>
              <a:gd name="connsiteY4" fmla="*/ 0 h 900756"/>
              <a:gd name="connsiteX0" fmla="*/ 0 w 3143379"/>
              <a:gd name="connsiteY0" fmla="*/ 0 h 900756"/>
              <a:gd name="connsiteX1" fmla="*/ 3143379 w 3143379"/>
              <a:gd name="connsiteY1" fmla="*/ 0 h 900756"/>
              <a:gd name="connsiteX2" fmla="*/ 2933421 w 3143379"/>
              <a:gd name="connsiteY2" fmla="*/ 900756 h 900756"/>
              <a:gd name="connsiteX3" fmla="*/ 0 w 3143379"/>
              <a:gd name="connsiteY3" fmla="*/ 900756 h 900756"/>
              <a:gd name="connsiteX4" fmla="*/ 0 w 3143379"/>
              <a:gd name="connsiteY4" fmla="*/ 0 h 900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43379" h="900756">
                <a:moveTo>
                  <a:pt x="0" y="0"/>
                </a:moveTo>
                <a:lnTo>
                  <a:pt x="3143379" y="0"/>
                </a:lnTo>
                <a:lnTo>
                  <a:pt x="2933421" y="900756"/>
                </a:lnTo>
                <a:lnTo>
                  <a:pt x="0" y="900756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2232000" y="2529000"/>
            <a:ext cx="4500000" cy="900000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2600" b="1" baseline="0">
                <a:solidFill>
                  <a:schemeClr val="bg2"/>
                </a:solidFill>
              </a:defRPr>
            </a:lvl1pPr>
          </a:lstStyle>
          <a:p>
            <a:r>
              <a:rPr lang="uk-UA" noProof="0" dirty="0" smtClean="0"/>
              <a:t>Заголовок</a:t>
            </a:r>
            <a:endParaRPr lang="uk-UA" noProof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2232000" y="5589000"/>
            <a:ext cx="4320000" cy="360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spcAft>
                <a:spcPts val="600"/>
              </a:spcAft>
              <a:buNone/>
              <a:defRPr sz="1400" b="1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noProof="0" dirty="0" smtClean="0"/>
              <a:t>Ім’я та прізвище</a:t>
            </a:r>
            <a:endParaRPr lang="uk-UA" noProof="0" dirty="0"/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12" hasCustomPrompt="1"/>
          </p:nvPr>
        </p:nvSpPr>
        <p:spPr>
          <a:xfrm>
            <a:off x="2232025" y="3610479"/>
            <a:ext cx="4499975" cy="718521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/>
            </a:lvl1pPr>
          </a:lstStyle>
          <a:p>
            <a:pPr lvl="0"/>
            <a:r>
              <a:rPr lang="uk-UA" noProof="0" dirty="0" smtClean="0"/>
              <a:t>Підзаголовок</a:t>
            </a:r>
            <a:endParaRPr lang="uk-UA" noProof="0" dirty="0"/>
          </a:p>
        </p:txBody>
      </p:sp>
      <p:sp>
        <p:nvSpPr>
          <p:cNvPr id="19" name="Текст 18"/>
          <p:cNvSpPr>
            <a:spLocks noGrp="1"/>
          </p:cNvSpPr>
          <p:nvPr>
            <p:ph type="body" sz="quarter" idx="14" hasCustomPrompt="1"/>
          </p:nvPr>
        </p:nvSpPr>
        <p:spPr>
          <a:xfrm>
            <a:off x="2232000" y="5948725"/>
            <a:ext cx="4320000" cy="360000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1400"/>
            </a:lvl1pPr>
          </a:lstStyle>
          <a:p>
            <a:pPr lvl="0"/>
            <a:r>
              <a:rPr lang="uk-UA" noProof="0" dirty="0" smtClean="0"/>
              <a:t>Місто, дата</a:t>
            </a:r>
            <a:endParaRPr lang="uk-UA" noProof="0" dirty="0"/>
          </a:p>
        </p:txBody>
      </p:sp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91664" y="768255"/>
            <a:ext cx="1730606" cy="452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45654680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1706">
          <p15:clr>
            <a:srgbClr val="FBAE40"/>
          </p15:clr>
        </p15:guide>
        <p15:guide id="2" pos="526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ий слайд (зовн. 2, укр.м.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" descr="G:\Шаблоны\НБУ new\Presentation-05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2756" b="8000"/>
          <a:stretch/>
        </p:blipFill>
        <p:spPr bwMode="auto">
          <a:xfrm>
            <a:off x="252000" y="548632"/>
            <a:ext cx="8892000" cy="6309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23" name="Прямая соединительная линия 22"/>
          <p:cNvCxnSpPr/>
          <p:nvPr userDrawn="1"/>
        </p:nvCxnSpPr>
        <p:spPr>
          <a:xfrm>
            <a:off x="3600000" y="6398889"/>
            <a:ext cx="5544000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 userDrawn="1"/>
        </p:nvCxnSpPr>
        <p:spPr>
          <a:xfrm>
            <a:off x="3600000" y="1727720"/>
            <a:ext cx="5544000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2" name="Прямоугольник 6"/>
          <p:cNvSpPr/>
          <p:nvPr userDrawn="1"/>
        </p:nvSpPr>
        <p:spPr>
          <a:xfrm>
            <a:off x="0" y="-4063"/>
            <a:ext cx="5847972" cy="6866127"/>
          </a:xfrm>
          <a:custGeom>
            <a:avLst/>
            <a:gdLst>
              <a:gd name="connsiteX0" fmla="*/ 0 w 2231702"/>
              <a:gd name="connsiteY0" fmla="*/ 0 h 6857999"/>
              <a:gd name="connsiteX1" fmla="*/ 2231702 w 2231702"/>
              <a:gd name="connsiteY1" fmla="*/ 0 h 6857999"/>
              <a:gd name="connsiteX2" fmla="*/ 2231702 w 2231702"/>
              <a:gd name="connsiteY2" fmla="*/ 6857999 h 6857999"/>
              <a:gd name="connsiteX3" fmla="*/ 0 w 2231702"/>
              <a:gd name="connsiteY3" fmla="*/ 6857999 h 6857999"/>
              <a:gd name="connsiteX4" fmla="*/ 0 w 2231702"/>
              <a:gd name="connsiteY4" fmla="*/ 0 h 6857999"/>
              <a:gd name="connsiteX0" fmla="*/ 0 w 2231702"/>
              <a:gd name="connsiteY0" fmla="*/ 0 h 6857999"/>
              <a:gd name="connsiteX1" fmla="*/ 2231702 w 2231702"/>
              <a:gd name="connsiteY1" fmla="*/ 0 h 6857999"/>
              <a:gd name="connsiteX2" fmla="*/ 2231702 w 2231702"/>
              <a:gd name="connsiteY2" fmla="*/ 6857999 h 6857999"/>
              <a:gd name="connsiteX3" fmla="*/ 0 w 2231702"/>
              <a:gd name="connsiteY3" fmla="*/ 6857999 h 6857999"/>
              <a:gd name="connsiteX4" fmla="*/ 0 w 2231702"/>
              <a:gd name="connsiteY4" fmla="*/ 0 h 6857999"/>
              <a:gd name="connsiteX0" fmla="*/ 0 w 2231702"/>
              <a:gd name="connsiteY0" fmla="*/ 0 h 6857999"/>
              <a:gd name="connsiteX1" fmla="*/ 2231702 w 2231702"/>
              <a:gd name="connsiteY1" fmla="*/ 0 h 6857999"/>
              <a:gd name="connsiteX2" fmla="*/ 788795 w 2231702"/>
              <a:gd name="connsiteY2" fmla="*/ 6857999 h 6857999"/>
              <a:gd name="connsiteX3" fmla="*/ 0 w 2231702"/>
              <a:gd name="connsiteY3" fmla="*/ 6857999 h 6857999"/>
              <a:gd name="connsiteX4" fmla="*/ 0 w 2231702"/>
              <a:gd name="connsiteY4" fmla="*/ 0 h 6857999"/>
              <a:gd name="connsiteX0" fmla="*/ 0 w 2231702"/>
              <a:gd name="connsiteY0" fmla="*/ 0 h 6857999"/>
              <a:gd name="connsiteX1" fmla="*/ 2231702 w 2231702"/>
              <a:gd name="connsiteY1" fmla="*/ 0 h 6857999"/>
              <a:gd name="connsiteX2" fmla="*/ 520347 w 2231702"/>
              <a:gd name="connsiteY2" fmla="*/ 6849610 h 6857999"/>
              <a:gd name="connsiteX3" fmla="*/ 0 w 2231702"/>
              <a:gd name="connsiteY3" fmla="*/ 6857999 h 6857999"/>
              <a:gd name="connsiteX4" fmla="*/ 0 w 2231702"/>
              <a:gd name="connsiteY4" fmla="*/ 0 h 6857999"/>
              <a:gd name="connsiteX0" fmla="*/ 0 w 2353622"/>
              <a:gd name="connsiteY0" fmla="*/ 10160 h 6868159"/>
              <a:gd name="connsiteX1" fmla="*/ 2353622 w 2353622"/>
              <a:gd name="connsiteY1" fmla="*/ 0 h 6868159"/>
              <a:gd name="connsiteX2" fmla="*/ 520347 w 2353622"/>
              <a:gd name="connsiteY2" fmla="*/ 6859770 h 6868159"/>
              <a:gd name="connsiteX3" fmla="*/ 0 w 2353622"/>
              <a:gd name="connsiteY3" fmla="*/ 6868159 h 6868159"/>
              <a:gd name="connsiteX4" fmla="*/ 0 w 2353622"/>
              <a:gd name="connsiteY4" fmla="*/ 10160 h 6868159"/>
              <a:gd name="connsiteX0" fmla="*/ 0 w 2384102"/>
              <a:gd name="connsiteY0" fmla="*/ 10160 h 6868159"/>
              <a:gd name="connsiteX1" fmla="*/ 2384102 w 2384102"/>
              <a:gd name="connsiteY1" fmla="*/ 0 h 6868159"/>
              <a:gd name="connsiteX2" fmla="*/ 520347 w 2384102"/>
              <a:gd name="connsiteY2" fmla="*/ 6859770 h 6868159"/>
              <a:gd name="connsiteX3" fmla="*/ 0 w 2384102"/>
              <a:gd name="connsiteY3" fmla="*/ 6868159 h 6868159"/>
              <a:gd name="connsiteX4" fmla="*/ 0 w 2384102"/>
              <a:gd name="connsiteY4" fmla="*/ 10160 h 6868159"/>
              <a:gd name="connsiteX0" fmla="*/ 0 w 2408486"/>
              <a:gd name="connsiteY0" fmla="*/ 0 h 6857999"/>
              <a:gd name="connsiteX1" fmla="*/ 2408486 w 2408486"/>
              <a:gd name="connsiteY1" fmla="*/ 2032 h 6857999"/>
              <a:gd name="connsiteX2" fmla="*/ 520347 w 2408486"/>
              <a:gd name="connsiteY2" fmla="*/ 6849610 h 6857999"/>
              <a:gd name="connsiteX3" fmla="*/ 0 w 2408486"/>
              <a:gd name="connsiteY3" fmla="*/ 6857999 h 6857999"/>
              <a:gd name="connsiteX4" fmla="*/ 0 w 2408486"/>
              <a:gd name="connsiteY4" fmla="*/ 0 h 6857999"/>
              <a:gd name="connsiteX0" fmla="*/ 0 w 2408486"/>
              <a:gd name="connsiteY0" fmla="*/ 0 h 6866702"/>
              <a:gd name="connsiteX1" fmla="*/ 2408486 w 2408486"/>
              <a:gd name="connsiteY1" fmla="*/ 2032 h 6866702"/>
              <a:gd name="connsiteX2" fmla="*/ 768175 w 2408486"/>
              <a:gd name="connsiteY2" fmla="*/ 6866702 h 6866702"/>
              <a:gd name="connsiteX3" fmla="*/ 0 w 2408486"/>
              <a:gd name="connsiteY3" fmla="*/ 6857999 h 6866702"/>
              <a:gd name="connsiteX4" fmla="*/ 0 w 2408486"/>
              <a:gd name="connsiteY4" fmla="*/ 0 h 6866702"/>
              <a:gd name="connsiteX0" fmla="*/ 0 w 5847972"/>
              <a:gd name="connsiteY0" fmla="*/ 6357 h 6864670"/>
              <a:gd name="connsiteX1" fmla="*/ 5847972 w 5847972"/>
              <a:gd name="connsiteY1" fmla="*/ 0 h 6864670"/>
              <a:gd name="connsiteX2" fmla="*/ 4207661 w 5847972"/>
              <a:gd name="connsiteY2" fmla="*/ 6864670 h 6864670"/>
              <a:gd name="connsiteX3" fmla="*/ 3439486 w 5847972"/>
              <a:gd name="connsiteY3" fmla="*/ 6855967 h 6864670"/>
              <a:gd name="connsiteX4" fmla="*/ 0 w 5847972"/>
              <a:gd name="connsiteY4" fmla="*/ 6357 h 6864670"/>
              <a:gd name="connsiteX0" fmla="*/ 0 w 5847972"/>
              <a:gd name="connsiteY0" fmla="*/ 6357 h 6866127"/>
              <a:gd name="connsiteX1" fmla="*/ 5847972 w 5847972"/>
              <a:gd name="connsiteY1" fmla="*/ 0 h 6866127"/>
              <a:gd name="connsiteX2" fmla="*/ 4207661 w 5847972"/>
              <a:gd name="connsiteY2" fmla="*/ 6864670 h 6866127"/>
              <a:gd name="connsiteX3" fmla="*/ 5406 w 5847972"/>
              <a:gd name="connsiteY3" fmla="*/ 6866127 h 6866127"/>
              <a:gd name="connsiteX4" fmla="*/ 0 w 5847972"/>
              <a:gd name="connsiteY4" fmla="*/ 6357 h 68661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847972" h="6866127">
                <a:moveTo>
                  <a:pt x="0" y="6357"/>
                </a:moveTo>
                <a:lnTo>
                  <a:pt x="5847972" y="0"/>
                </a:lnTo>
                <a:lnTo>
                  <a:pt x="4207661" y="6864670"/>
                </a:lnTo>
                <a:lnTo>
                  <a:pt x="5406" y="6866127"/>
                </a:lnTo>
                <a:lnTo>
                  <a:pt x="0" y="635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15" name="Прямоугольник 12"/>
          <p:cNvSpPr/>
          <p:nvPr userDrawn="1"/>
        </p:nvSpPr>
        <p:spPr>
          <a:xfrm>
            <a:off x="0" y="548632"/>
            <a:ext cx="3143379" cy="900756"/>
          </a:xfrm>
          <a:custGeom>
            <a:avLst/>
            <a:gdLst>
              <a:gd name="connsiteX0" fmla="*/ 0 w 3143379"/>
              <a:gd name="connsiteY0" fmla="*/ 0 h 900756"/>
              <a:gd name="connsiteX1" fmla="*/ 3143379 w 3143379"/>
              <a:gd name="connsiteY1" fmla="*/ 0 h 900756"/>
              <a:gd name="connsiteX2" fmla="*/ 3143379 w 3143379"/>
              <a:gd name="connsiteY2" fmla="*/ 900756 h 900756"/>
              <a:gd name="connsiteX3" fmla="*/ 0 w 3143379"/>
              <a:gd name="connsiteY3" fmla="*/ 900756 h 900756"/>
              <a:gd name="connsiteX4" fmla="*/ 0 w 3143379"/>
              <a:gd name="connsiteY4" fmla="*/ 0 h 900756"/>
              <a:gd name="connsiteX0" fmla="*/ 0 w 3143379"/>
              <a:gd name="connsiteY0" fmla="*/ 0 h 900756"/>
              <a:gd name="connsiteX1" fmla="*/ 3143379 w 3143379"/>
              <a:gd name="connsiteY1" fmla="*/ 0 h 900756"/>
              <a:gd name="connsiteX2" fmla="*/ 2958821 w 3143379"/>
              <a:gd name="connsiteY2" fmla="*/ 900756 h 900756"/>
              <a:gd name="connsiteX3" fmla="*/ 0 w 3143379"/>
              <a:gd name="connsiteY3" fmla="*/ 900756 h 900756"/>
              <a:gd name="connsiteX4" fmla="*/ 0 w 3143379"/>
              <a:gd name="connsiteY4" fmla="*/ 0 h 900756"/>
              <a:gd name="connsiteX0" fmla="*/ 0 w 3143379"/>
              <a:gd name="connsiteY0" fmla="*/ 0 h 900756"/>
              <a:gd name="connsiteX1" fmla="*/ 3143379 w 3143379"/>
              <a:gd name="connsiteY1" fmla="*/ 0 h 900756"/>
              <a:gd name="connsiteX2" fmla="*/ 2933421 w 3143379"/>
              <a:gd name="connsiteY2" fmla="*/ 900756 h 900756"/>
              <a:gd name="connsiteX3" fmla="*/ 0 w 3143379"/>
              <a:gd name="connsiteY3" fmla="*/ 900756 h 900756"/>
              <a:gd name="connsiteX4" fmla="*/ 0 w 3143379"/>
              <a:gd name="connsiteY4" fmla="*/ 0 h 900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43379" h="900756">
                <a:moveTo>
                  <a:pt x="0" y="0"/>
                </a:moveTo>
                <a:lnTo>
                  <a:pt x="3143379" y="0"/>
                </a:lnTo>
                <a:lnTo>
                  <a:pt x="2933421" y="900756"/>
                </a:lnTo>
                <a:lnTo>
                  <a:pt x="0" y="900756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pic>
        <p:nvPicPr>
          <p:cNvPr id="16" name="Picture 2" descr="D:\ANNA\РЕБРЕНДИНГ\Templates\PowerPoint\Logo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1664" y="781731"/>
            <a:ext cx="1800083" cy="486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791664" y="2529000"/>
            <a:ext cx="3780332" cy="900000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2600" b="1" baseline="0">
                <a:solidFill>
                  <a:schemeClr val="bg2"/>
                </a:solidFill>
              </a:defRPr>
            </a:lvl1pPr>
          </a:lstStyle>
          <a:p>
            <a:r>
              <a:rPr lang="uk-UA" noProof="0" dirty="0" smtClean="0"/>
              <a:t>Заголовок</a:t>
            </a:r>
            <a:endParaRPr lang="uk-UA" noProof="0" dirty="0"/>
          </a:p>
        </p:txBody>
      </p:sp>
      <p:sp>
        <p:nvSpPr>
          <p:cNvPr id="18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791664" y="5589000"/>
            <a:ext cx="3629119" cy="360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spcAft>
                <a:spcPts val="600"/>
              </a:spcAft>
              <a:buNone/>
              <a:defRPr sz="1400" b="1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noProof="0" dirty="0" smtClean="0"/>
              <a:t>Ім’я та прізвище</a:t>
            </a:r>
            <a:endParaRPr lang="uk-UA" noProof="0" dirty="0"/>
          </a:p>
        </p:txBody>
      </p:sp>
      <p:sp>
        <p:nvSpPr>
          <p:cNvPr id="19" name="Текст 14"/>
          <p:cNvSpPr>
            <a:spLocks noGrp="1"/>
          </p:cNvSpPr>
          <p:nvPr>
            <p:ph type="body" sz="quarter" idx="12" hasCustomPrompt="1"/>
          </p:nvPr>
        </p:nvSpPr>
        <p:spPr>
          <a:xfrm>
            <a:off x="791689" y="3610479"/>
            <a:ext cx="3780311" cy="718521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uk-UA" noProof="0" dirty="0" smtClean="0"/>
              <a:t>Підзаголовок</a:t>
            </a:r>
            <a:endParaRPr lang="uk-UA" noProof="0" dirty="0"/>
          </a:p>
        </p:txBody>
      </p:sp>
      <p:sp>
        <p:nvSpPr>
          <p:cNvPr id="20" name="Текст 18"/>
          <p:cNvSpPr>
            <a:spLocks noGrp="1"/>
          </p:cNvSpPr>
          <p:nvPr>
            <p:ph type="body" sz="quarter" idx="14" hasCustomPrompt="1"/>
          </p:nvPr>
        </p:nvSpPr>
        <p:spPr>
          <a:xfrm>
            <a:off x="791664" y="5948725"/>
            <a:ext cx="3629119" cy="360000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uk-UA" noProof="0" dirty="0" smtClean="0"/>
              <a:t>Місто, дата</a:t>
            </a:r>
            <a:endParaRPr lang="uk-UA" noProof="0" dirty="0"/>
          </a:p>
        </p:txBody>
      </p:sp>
    </p:spTree>
    <p:extLst>
      <p:ext uri="{BB962C8B-B14F-4D97-AF65-F5344CB8AC3E}">
        <p14:creationId xmlns:p14="http://schemas.microsoft.com/office/powerpoint/2010/main" xmlns="" val="14566537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ий слайд (зовн. 2, англ.м.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" descr="G:\Шаблоны\НБУ new\Presentation-05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2756" b="8000"/>
          <a:stretch/>
        </p:blipFill>
        <p:spPr bwMode="auto">
          <a:xfrm>
            <a:off x="252000" y="548632"/>
            <a:ext cx="8892000" cy="6309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23" name="Прямая соединительная линия 22"/>
          <p:cNvCxnSpPr/>
          <p:nvPr userDrawn="1"/>
        </p:nvCxnSpPr>
        <p:spPr>
          <a:xfrm>
            <a:off x="3600000" y="6398889"/>
            <a:ext cx="5544000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 userDrawn="1"/>
        </p:nvCxnSpPr>
        <p:spPr>
          <a:xfrm>
            <a:off x="3600000" y="1727720"/>
            <a:ext cx="5544000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2" name="Прямоугольник 6"/>
          <p:cNvSpPr/>
          <p:nvPr userDrawn="1"/>
        </p:nvSpPr>
        <p:spPr>
          <a:xfrm>
            <a:off x="0" y="-4063"/>
            <a:ext cx="5847972" cy="6866127"/>
          </a:xfrm>
          <a:custGeom>
            <a:avLst/>
            <a:gdLst>
              <a:gd name="connsiteX0" fmla="*/ 0 w 2231702"/>
              <a:gd name="connsiteY0" fmla="*/ 0 h 6857999"/>
              <a:gd name="connsiteX1" fmla="*/ 2231702 w 2231702"/>
              <a:gd name="connsiteY1" fmla="*/ 0 h 6857999"/>
              <a:gd name="connsiteX2" fmla="*/ 2231702 w 2231702"/>
              <a:gd name="connsiteY2" fmla="*/ 6857999 h 6857999"/>
              <a:gd name="connsiteX3" fmla="*/ 0 w 2231702"/>
              <a:gd name="connsiteY3" fmla="*/ 6857999 h 6857999"/>
              <a:gd name="connsiteX4" fmla="*/ 0 w 2231702"/>
              <a:gd name="connsiteY4" fmla="*/ 0 h 6857999"/>
              <a:gd name="connsiteX0" fmla="*/ 0 w 2231702"/>
              <a:gd name="connsiteY0" fmla="*/ 0 h 6857999"/>
              <a:gd name="connsiteX1" fmla="*/ 2231702 w 2231702"/>
              <a:gd name="connsiteY1" fmla="*/ 0 h 6857999"/>
              <a:gd name="connsiteX2" fmla="*/ 2231702 w 2231702"/>
              <a:gd name="connsiteY2" fmla="*/ 6857999 h 6857999"/>
              <a:gd name="connsiteX3" fmla="*/ 0 w 2231702"/>
              <a:gd name="connsiteY3" fmla="*/ 6857999 h 6857999"/>
              <a:gd name="connsiteX4" fmla="*/ 0 w 2231702"/>
              <a:gd name="connsiteY4" fmla="*/ 0 h 6857999"/>
              <a:gd name="connsiteX0" fmla="*/ 0 w 2231702"/>
              <a:gd name="connsiteY0" fmla="*/ 0 h 6857999"/>
              <a:gd name="connsiteX1" fmla="*/ 2231702 w 2231702"/>
              <a:gd name="connsiteY1" fmla="*/ 0 h 6857999"/>
              <a:gd name="connsiteX2" fmla="*/ 788795 w 2231702"/>
              <a:gd name="connsiteY2" fmla="*/ 6857999 h 6857999"/>
              <a:gd name="connsiteX3" fmla="*/ 0 w 2231702"/>
              <a:gd name="connsiteY3" fmla="*/ 6857999 h 6857999"/>
              <a:gd name="connsiteX4" fmla="*/ 0 w 2231702"/>
              <a:gd name="connsiteY4" fmla="*/ 0 h 6857999"/>
              <a:gd name="connsiteX0" fmla="*/ 0 w 2231702"/>
              <a:gd name="connsiteY0" fmla="*/ 0 h 6857999"/>
              <a:gd name="connsiteX1" fmla="*/ 2231702 w 2231702"/>
              <a:gd name="connsiteY1" fmla="*/ 0 h 6857999"/>
              <a:gd name="connsiteX2" fmla="*/ 520347 w 2231702"/>
              <a:gd name="connsiteY2" fmla="*/ 6849610 h 6857999"/>
              <a:gd name="connsiteX3" fmla="*/ 0 w 2231702"/>
              <a:gd name="connsiteY3" fmla="*/ 6857999 h 6857999"/>
              <a:gd name="connsiteX4" fmla="*/ 0 w 2231702"/>
              <a:gd name="connsiteY4" fmla="*/ 0 h 6857999"/>
              <a:gd name="connsiteX0" fmla="*/ 0 w 2353622"/>
              <a:gd name="connsiteY0" fmla="*/ 10160 h 6868159"/>
              <a:gd name="connsiteX1" fmla="*/ 2353622 w 2353622"/>
              <a:gd name="connsiteY1" fmla="*/ 0 h 6868159"/>
              <a:gd name="connsiteX2" fmla="*/ 520347 w 2353622"/>
              <a:gd name="connsiteY2" fmla="*/ 6859770 h 6868159"/>
              <a:gd name="connsiteX3" fmla="*/ 0 w 2353622"/>
              <a:gd name="connsiteY3" fmla="*/ 6868159 h 6868159"/>
              <a:gd name="connsiteX4" fmla="*/ 0 w 2353622"/>
              <a:gd name="connsiteY4" fmla="*/ 10160 h 6868159"/>
              <a:gd name="connsiteX0" fmla="*/ 0 w 2384102"/>
              <a:gd name="connsiteY0" fmla="*/ 10160 h 6868159"/>
              <a:gd name="connsiteX1" fmla="*/ 2384102 w 2384102"/>
              <a:gd name="connsiteY1" fmla="*/ 0 h 6868159"/>
              <a:gd name="connsiteX2" fmla="*/ 520347 w 2384102"/>
              <a:gd name="connsiteY2" fmla="*/ 6859770 h 6868159"/>
              <a:gd name="connsiteX3" fmla="*/ 0 w 2384102"/>
              <a:gd name="connsiteY3" fmla="*/ 6868159 h 6868159"/>
              <a:gd name="connsiteX4" fmla="*/ 0 w 2384102"/>
              <a:gd name="connsiteY4" fmla="*/ 10160 h 6868159"/>
              <a:gd name="connsiteX0" fmla="*/ 0 w 2408486"/>
              <a:gd name="connsiteY0" fmla="*/ 0 h 6857999"/>
              <a:gd name="connsiteX1" fmla="*/ 2408486 w 2408486"/>
              <a:gd name="connsiteY1" fmla="*/ 2032 h 6857999"/>
              <a:gd name="connsiteX2" fmla="*/ 520347 w 2408486"/>
              <a:gd name="connsiteY2" fmla="*/ 6849610 h 6857999"/>
              <a:gd name="connsiteX3" fmla="*/ 0 w 2408486"/>
              <a:gd name="connsiteY3" fmla="*/ 6857999 h 6857999"/>
              <a:gd name="connsiteX4" fmla="*/ 0 w 2408486"/>
              <a:gd name="connsiteY4" fmla="*/ 0 h 6857999"/>
              <a:gd name="connsiteX0" fmla="*/ 0 w 2408486"/>
              <a:gd name="connsiteY0" fmla="*/ 0 h 6866702"/>
              <a:gd name="connsiteX1" fmla="*/ 2408486 w 2408486"/>
              <a:gd name="connsiteY1" fmla="*/ 2032 h 6866702"/>
              <a:gd name="connsiteX2" fmla="*/ 768175 w 2408486"/>
              <a:gd name="connsiteY2" fmla="*/ 6866702 h 6866702"/>
              <a:gd name="connsiteX3" fmla="*/ 0 w 2408486"/>
              <a:gd name="connsiteY3" fmla="*/ 6857999 h 6866702"/>
              <a:gd name="connsiteX4" fmla="*/ 0 w 2408486"/>
              <a:gd name="connsiteY4" fmla="*/ 0 h 6866702"/>
              <a:gd name="connsiteX0" fmla="*/ 0 w 5847972"/>
              <a:gd name="connsiteY0" fmla="*/ 6357 h 6864670"/>
              <a:gd name="connsiteX1" fmla="*/ 5847972 w 5847972"/>
              <a:gd name="connsiteY1" fmla="*/ 0 h 6864670"/>
              <a:gd name="connsiteX2" fmla="*/ 4207661 w 5847972"/>
              <a:gd name="connsiteY2" fmla="*/ 6864670 h 6864670"/>
              <a:gd name="connsiteX3" fmla="*/ 3439486 w 5847972"/>
              <a:gd name="connsiteY3" fmla="*/ 6855967 h 6864670"/>
              <a:gd name="connsiteX4" fmla="*/ 0 w 5847972"/>
              <a:gd name="connsiteY4" fmla="*/ 6357 h 6864670"/>
              <a:gd name="connsiteX0" fmla="*/ 0 w 5847972"/>
              <a:gd name="connsiteY0" fmla="*/ 6357 h 6866127"/>
              <a:gd name="connsiteX1" fmla="*/ 5847972 w 5847972"/>
              <a:gd name="connsiteY1" fmla="*/ 0 h 6866127"/>
              <a:gd name="connsiteX2" fmla="*/ 4207661 w 5847972"/>
              <a:gd name="connsiteY2" fmla="*/ 6864670 h 6866127"/>
              <a:gd name="connsiteX3" fmla="*/ 5406 w 5847972"/>
              <a:gd name="connsiteY3" fmla="*/ 6866127 h 6866127"/>
              <a:gd name="connsiteX4" fmla="*/ 0 w 5847972"/>
              <a:gd name="connsiteY4" fmla="*/ 6357 h 68661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847972" h="6866127">
                <a:moveTo>
                  <a:pt x="0" y="6357"/>
                </a:moveTo>
                <a:lnTo>
                  <a:pt x="5847972" y="0"/>
                </a:lnTo>
                <a:lnTo>
                  <a:pt x="4207661" y="6864670"/>
                </a:lnTo>
                <a:lnTo>
                  <a:pt x="5406" y="6866127"/>
                </a:lnTo>
                <a:lnTo>
                  <a:pt x="0" y="635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15" name="Прямоугольник 12"/>
          <p:cNvSpPr/>
          <p:nvPr userDrawn="1"/>
        </p:nvSpPr>
        <p:spPr>
          <a:xfrm>
            <a:off x="0" y="548632"/>
            <a:ext cx="3143379" cy="900756"/>
          </a:xfrm>
          <a:custGeom>
            <a:avLst/>
            <a:gdLst>
              <a:gd name="connsiteX0" fmla="*/ 0 w 3143379"/>
              <a:gd name="connsiteY0" fmla="*/ 0 h 900756"/>
              <a:gd name="connsiteX1" fmla="*/ 3143379 w 3143379"/>
              <a:gd name="connsiteY1" fmla="*/ 0 h 900756"/>
              <a:gd name="connsiteX2" fmla="*/ 3143379 w 3143379"/>
              <a:gd name="connsiteY2" fmla="*/ 900756 h 900756"/>
              <a:gd name="connsiteX3" fmla="*/ 0 w 3143379"/>
              <a:gd name="connsiteY3" fmla="*/ 900756 h 900756"/>
              <a:gd name="connsiteX4" fmla="*/ 0 w 3143379"/>
              <a:gd name="connsiteY4" fmla="*/ 0 h 900756"/>
              <a:gd name="connsiteX0" fmla="*/ 0 w 3143379"/>
              <a:gd name="connsiteY0" fmla="*/ 0 h 900756"/>
              <a:gd name="connsiteX1" fmla="*/ 3143379 w 3143379"/>
              <a:gd name="connsiteY1" fmla="*/ 0 h 900756"/>
              <a:gd name="connsiteX2" fmla="*/ 2958821 w 3143379"/>
              <a:gd name="connsiteY2" fmla="*/ 900756 h 900756"/>
              <a:gd name="connsiteX3" fmla="*/ 0 w 3143379"/>
              <a:gd name="connsiteY3" fmla="*/ 900756 h 900756"/>
              <a:gd name="connsiteX4" fmla="*/ 0 w 3143379"/>
              <a:gd name="connsiteY4" fmla="*/ 0 h 900756"/>
              <a:gd name="connsiteX0" fmla="*/ 0 w 3143379"/>
              <a:gd name="connsiteY0" fmla="*/ 0 h 900756"/>
              <a:gd name="connsiteX1" fmla="*/ 3143379 w 3143379"/>
              <a:gd name="connsiteY1" fmla="*/ 0 h 900756"/>
              <a:gd name="connsiteX2" fmla="*/ 2933421 w 3143379"/>
              <a:gd name="connsiteY2" fmla="*/ 900756 h 900756"/>
              <a:gd name="connsiteX3" fmla="*/ 0 w 3143379"/>
              <a:gd name="connsiteY3" fmla="*/ 900756 h 900756"/>
              <a:gd name="connsiteX4" fmla="*/ 0 w 3143379"/>
              <a:gd name="connsiteY4" fmla="*/ 0 h 900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43379" h="900756">
                <a:moveTo>
                  <a:pt x="0" y="0"/>
                </a:moveTo>
                <a:lnTo>
                  <a:pt x="3143379" y="0"/>
                </a:lnTo>
                <a:lnTo>
                  <a:pt x="2933421" y="900756"/>
                </a:lnTo>
                <a:lnTo>
                  <a:pt x="0" y="900756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17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791664" y="2529000"/>
            <a:ext cx="3780332" cy="900000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2600" b="1" baseline="0">
                <a:solidFill>
                  <a:schemeClr val="bg2"/>
                </a:solidFill>
              </a:defRPr>
            </a:lvl1pPr>
          </a:lstStyle>
          <a:p>
            <a:r>
              <a:rPr lang="uk-UA" noProof="0" dirty="0" smtClean="0"/>
              <a:t>Заголовок</a:t>
            </a:r>
            <a:endParaRPr lang="uk-UA" noProof="0" dirty="0"/>
          </a:p>
        </p:txBody>
      </p:sp>
      <p:sp>
        <p:nvSpPr>
          <p:cNvPr id="18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791664" y="5589000"/>
            <a:ext cx="3629119" cy="360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spcAft>
                <a:spcPts val="600"/>
              </a:spcAft>
              <a:buNone/>
              <a:defRPr sz="1400" b="1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noProof="0" dirty="0" smtClean="0"/>
              <a:t>Ім’я та прізвище</a:t>
            </a:r>
            <a:endParaRPr lang="uk-UA" noProof="0" dirty="0"/>
          </a:p>
        </p:txBody>
      </p:sp>
      <p:sp>
        <p:nvSpPr>
          <p:cNvPr id="19" name="Текст 14"/>
          <p:cNvSpPr>
            <a:spLocks noGrp="1"/>
          </p:cNvSpPr>
          <p:nvPr>
            <p:ph type="body" sz="quarter" idx="12" hasCustomPrompt="1"/>
          </p:nvPr>
        </p:nvSpPr>
        <p:spPr>
          <a:xfrm>
            <a:off x="791689" y="3610479"/>
            <a:ext cx="3780311" cy="718521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uk-UA" noProof="0" dirty="0" smtClean="0"/>
              <a:t>Підзаголовок</a:t>
            </a:r>
            <a:endParaRPr lang="uk-UA" noProof="0" dirty="0"/>
          </a:p>
        </p:txBody>
      </p:sp>
      <p:sp>
        <p:nvSpPr>
          <p:cNvPr id="20" name="Текст 18"/>
          <p:cNvSpPr>
            <a:spLocks noGrp="1"/>
          </p:cNvSpPr>
          <p:nvPr>
            <p:ph type="body" sz="quarter" idx="14" hasCustomPrompt="1"/>
          </p:nvPr>
        </p:nvSpPr>
        <p:spPr>
          <a:xfrm>
            <a:off x="791664" y="5948725"/>
            <a:ext cx="3629119" cy="360000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uk-UA" noProof="0" dirty="0" smtClean="0"/>
              <a:t>Місто, дата</a:t>
            </a:r>
            <a:endParaRPr lang="uk-UA" noProof="0" dirty="0"/>
          </a:p>
        </p:txBody>
      </p:sp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91664" y="768255"/>
            <a:ext cx="1730606" cy="452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22135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Группа 20"/>
          <p:cNvGrpSpPr/>
          <p:nvPr userDrawn="1"/>
        </p:nvGrpSpPr>
        <p:grpSpPr>
          <a:xfrm>
            <a:off x="0" y="1988816"/>
            <a:ext cx="8348669" cy="2880368"/>
            <a:chOff x="0" y="1988816"/>
            <a:chExt cx="8348669" cy="2880368"/>
          </a:xfrm>
        </p:grpSpPr>
        <p:sp>
          <p:nvSpPr>
            <p:cNvPr id="22" name="Прямоугольник 6"/>
            <p:cNvSpPr/>
            <p:nvPr userDrawn="1"/>
          </p:nvSpPr>
          <p:spPr>
            <a:xfrm>
              <a:off x="7338385" y="1988816"/>
              <a:ext cx="1010284" cy="2880368"/>
            </a:xfrm>
            <a:custGeom>
              <a:avLst/>
              <a:gdLst>
                <a:gd name="connsiteX0" fmla="*/ 0 w 2231702"/>
                <a:gd name="connsiteY0" fmla="*/ 0 h 6857999"/>
                <a:gd name="connsiteX1" fmla="*/ 2231702 w 2231702"/>
                <a:gd name="connsiteY1" fmla="*/ 0 h 6857999"/>
                <a:gd name="connsiteX2" fmla="*/ 2231702 w 2231702"/>
                <a:gd name="connsiteY2" fmla="*/ 6857999 h 6857999"/>
                <a:gd name="connsiteX3" fmla="*/ 0 w 2231702"/>
                <a:gd name="connsiteY3" fmla="*/ 6857999 h 6857999"/>
                <a:gd name="connsiteX4" fmla="*/ 0 w 2231702"/>
                <a:gd name="connsiteY4" fmla="*/ 0 h 6857999"/>
                <a:gd name="connsiteX0" fmla="*/ 0 w 2231702"/>
                <a:gd name="connsiteY0" fmla="*/ 0 h 6857999"/>
                <a:gd name="connsiteX1" fmla="*/ 2231702 w 2231702"/>
                <a:gd name="connsiteY1" fmla="*/ 0 h 6857999"/>
                <a:gd name="connsiteX2" fmla="*/ 2231702 w 2231702"/>
                <a:gd name="connsiteY2" fmla="*/ 6857999 h 6857999"/>
                <a:gd name="connsiteX3" fmla="*/ 0 w 2231702"/>
                <a:gd name="connsiteY3" fmla="*/ 6857999 h 6857999"/>
                <a:gd name="connsiteX4" fmla="*/ 0 w 2231702"/>
                <a:gd name="connsiteY4" fmla="*/ 0 h 6857999"/>
                <a:gd name="connsiteX0" fmla="*/ 0 w 2231702"/>
                <a:gd name="connsiteY0" fmla="*/ 0 h 6857999"/>
                <a:gd name="connsiteX1" fmla="*/ 2231702 w 2231702"/>
                <a:gd name="connsiteY1" fmla="*/ 0 h 6857999"/>
                <a:gd name="connsiteX2" fmla="*/ 788795 w 2231702"/>
                <a:gd name="connsiteY2" fmla="*/ 6857999 h 6857999"/>
                <a:gd name="connsiteX3" fmla="*/ 0 w 2231702"/>
                <a:gd name="connsiteY3" fmla="*/ 6857999 h 6857999"/>
                <a:gd name="connsiteX4" fmla="*/ 0 w 2231702"/>
                <a:gd name="connsiteY4" fmla="*/ 0 h 6857999"/>
                <a:gd name="connsiteX0" fmla="*/ 0 w 2231702"/>
                <a:gd name="connsiteY0" fmla="*/ 0 h 6857999"/>
                <a:gd name="connsiteX1" fmla="*/ 2231702 w 2231702"/>
                <a:gd name="connsiteY1" fmla="*/ 0 h 6857999"/>
                <a:gd name="connsiteX2" fmla="*/ 520347 w 2231702"/>
                <a:gd name="connsiteY2" fmla="*/ 6849610 h 6857999"/>
                <a:gd name="connsiteX3" fmla="*/ 0 w 2231702"/>
                <a:gd name="connsiteY3" fmla="*/ 6857999 h 6857999"/>
                <a:gd name="connsiteX4" fmla="*/ 0 w 2231702"/>
                <a:gd name="connsiteY4" fmla="*/ 0 h 6857999"/>
                <a:gd name="connsiteX0" fmla="*/ 0 w 2353622"/>
                <a:gd name="connsiteY0" fmla="*/ 10160 h 6868159"/>
                <a:gd name="connsiteX1" fmla="*/ 2353622 w 2353622"/>
                <a:gd name="connsiteY1" fmla="*/ 0 h 6868159"/>
                <a:gd name="connsiteX2" fmla="*/ 520347 w 2353622"/>
                <a:gd name="connsiteY2" fmla="*/ 6859770 h 6868159"/>
                <a:gd name="connsiteX3" fmla="*/ 0 w 2353622"/>
                <a:gd name="connsiteY3" fmla="*/ 6868159 h 6868159"/>
                <a:gd name="connsiteX4" fmla="*/ 0 w 2353622"/>
                <a:gd name="connsiteY4" fmla="*/ 10160 h 6868159"/>
                <a:gd name="connsiteX0" fmla="*/ 0 w 2384102"/>
                <a:gd name="connsiteY0" fmla="*/ 10160 h 6868159"/>
                <a:gd name="connsiteX1" fmla="*/ 2384102 w 2384102"/>
                <a:gd name="connsiteY1" fmla="*/ 0 h 6868159"/>
                <a:gd name="connsiteX2" fmla="*/ 520347 w 2384102"/>
                <a:gd name="connsiteY2" fmla="*/ 6859770 h 6868159"/>
                <a:gd name="connsiteX3" fmla="*/ 0 w 2384102"/>
                <a:gd name="connsiteY3" fmla="*/ 6868159 h 6868159"/>
                <a:gd name="connsiteX4" fmla="*/ 0 w 2384102"/>
                <a:gd name="connsiteY4" fmla="*/ 10160 h 6868159"/>
                <a:gd name="connsiteX0" fmla="*/ 0 w 2408486"/>
                <a:gd name="connsiteY0" fmla="*/ 0 h 6857999"/>
                <a:gd name="connsiteX1" fmla="*/ 2408486 w 2408486"/>
                <a:gd name="connsiteY1" fmla="*/ 2032 h 6857999"/>
                <a:gd name="connsiteX2" fmla="*/ 520347 w 2408486"/>
                <a:gd name="connsiteY2" fmla="*/ 6849610 h 6857999"/>
                <a:gd name="connsiteX3" fmla="*/ 0 w 2408486"/>
                <a:gd name="connsiteY3" fmla="*/ 6857999 h 6857999"/>
                <a:gd name="connsiteX4" fmla="*/ 0 w 2408486"/>
                <a:gd name="connsiteY4" fmla="*/ 0 h 6857999"/>
                <a:gd name="connsiteX0" fmla="*/ 0 w 2408486"/>
                <a:gd name="connsiteY0" fmla="*/ 0 h 6866702"/>
                <a:gd name="connsiteX1" fmla="*/ 2408486 w 2408486"/>
                <a:gd name="connsiteY1" fmla="*/ 2032 h 6866702"/>
                <a:gd name="connsiteX2" fmla="*/ 768175 w 2408486"/>
                <a:gd name="connsiteY2" fmla="*/ 6866702 h 6866702"/>
                <a:gd name="connsiteX3" fmla="*/ 0 w 2408486"/>
                <a:gd name="connsiteY3" fmla="*/ 6857999 h 6866702"/>
                <a:gd name="connsiteX4" fmla="*/ 0 w 2408486"/>
                <a:gd name="connsiteY4" fmla="*/ 0 h 6866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08486" h="6866702">
                  <a:moveTo>
                    <a:pt x="0" y="0"/>
                  </a:moveTo>
                  <a:lnTo>
                    <a:pt x="2408486" y="2032"/>
                  </a:lnTo>
                  <a:lnTo>
                    <a:pt x="768175" y="6866702"/>
                  </a:lnTo>
                  <a:lnTo>
                    <a:pt x="0" y="68579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3" name="Прямоугольник 22"/>
            <p:cNvSpPr/>
            <p:nvPr userDrawn="1"/>
          </p:nvSpPr>
          <p:spPr>
            <a:xfrm>
              <a:off x="0" y="1988816"/>
              <a:ext cx="7452368" cy="288036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sp>
        <p:nvSpPr>
          <p:cNvPr id="27" name="Прямоугольник 11"/>
          <p:cNvSpPr/>
          <p:nvPr userDrawn="1"/>
        </p:nvSpPr>
        <p:spPr>
          <a:xfrm>
            <a:off x="8532507" y="4329116"/>
            <a:ext cx="611493" cy="2528884"/>
          </a:xfrm>
          <a:custGeom>
            <a:avLst/>
            <a:gdLst>
              <a:gd name="connsiteX0" fmla="*/ 0 w 611493"/>
              <a:gd name="connsiteY0" fmla="*/ 0 h 2528884"/>
              <a:gd name="connsiteX1" fmla="*/ 611493 w 611493"/>
              <a:gd name="connsiteY1" fmla="*/ 0 h 2528884"/>
              <a:gd name="connsiteX2" fmla="*/ 611493 w 611493"/>
              <a:gd name="connsiteY2" fmla="*/ 2528884 h 2528884"/>
              <a:gd name="connsiteX3" fmla="*/ 0 w 611493"/>
              <a:gd name="connsiteY3" fmla="*/ 2528884 h 2528884"/>
              <a:gd name="connsiteX4" fmla="*/ 0 w 611493"/>
              <a:gd name="connsiteY4" fmla="*/ 0 h 2528884"/>
              <a:gd name="connsiteX0" fmla="*/ 0 w 611493"/>
              <a:gd name="connsiteY0" fmla="*/ 2528884 h 2528884"/>
              <a:gd name="connsiteX1" fmla="*/ 611493 w 611493"/>
              <a:gd name="connsiteY1" fmla="*/ 0 h 2528884"/>
              <a:gd name="connsiteX2" fmla="*/ 611493 w 611493"/>
              <a:gd name="connsiteY2" fmla="*/ 2528884 h 2528884"/>
              <a:gd name="connsiteX3" fmla="*/ 0 w 611493"/>
              <a:gd name="connsiteY3" fmla="*/ 2528884 h 2528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1493" h="2528884">
                <a:moveTo>
                  <a:pt x="0" y="2528884"/>
                </a:moveTo>
                <a:lnTo>
                  <a:pt x="611493" y="0"/>
                </a:lnTo>
                <a:lnTo>
                  <a:pt x="611493" y="2528884"/>
                </a:lnTo>
                <a:lnTo>
                  <a:pt x="0" y="2528884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8" name="Прямоугольник 27"/>
          <p:cNvSpPr/>
          <p:nvPr userDrawn="1"/>
        </p:nvSpPr>
        <p:spPr>
          <a:xfrm>
            <a:off x="0" y="1988816"/>
            <a:ext cx="360000" cy="288036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1872000" y="2513919"/>
            <a:ext cx="5940000" cy="540000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2600" b="1" cap="none">
                <a:solidFill>
                  <a:schemeClr val="tx1"/>
                </a:solidFill>
              </a:defRPr>
            </a:lvl1pPr>
          </a:lstStyle>
          <a:p>
            <a:r>
              <a:rPr lang="uk-UA" noProof="0" dirty="0" smtClean="0"/>
              <a:t>Розділ №</a:t>
            </a:r>
            <a:endParaRPr lang="uk-UA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 hasCustomPrompt="1"/>
          </p:nvPr>
        </p:nvSpPr>
        <p:spPr>
          <a:xfrm>
            <a:off x="1872000" y="3069000"/>
            <a:ext cx="5940000" cy="10800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600" b="1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noProof="0" dirty="0" smtClean="0"/>
              <a:t>Назва розділу</a:t>
            </a:r>
          </a:p>
        </p:txBody>
      </p:sp>
      <p:pic>
        <p:nvPicPr>
          <p:cNvPr id="29" name="Picture 4" descr="D:\ANNA\РЕБРЕНДИНГ\Templates\PowerPoint\19-01-2018_Presentation-06.pn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156" r="81499"/>
          <a:stretch/>
        </p:blipFill>
        <p:spPr bwMode="auto">
          <a:xfrm>
            <a:off x="0" y="0"/>
            <a:ext cx="140308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2478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39456" y="1199737"/>
            <a:ext cx="7671521" cy="4801961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 dirty="0"/>
          </a:p>
        </p:txBody>
      </p:sp>
      <p:sp>
        <p:nvSpPr>
          <p:cNvPr id="5" name="Номер слайда 1"/>
          <p:cNvSpPr>
            <a:spLocks noGrp="1"/>
          </p:cNvSpPr>
          <p:nvPr>
            <p:ph type="sldNum" sz="quarter" idx="10"/>
          </p:nvPr>
        </p:nvSpPr>
        <p:spPr>
          <a:xfrm>
            <a:off x="8229907" y="6311230"/>
            <a:ext cx="788508" cy="456897"/>
          </a:xfrm>
          <a:prstGeom prst="rect">
            <a:avLst/>
          </a:prstGeom>
        </p:spPr>
        <p:txBody>
          <a:bodyPr lIns="91408" tIns="45704" rIns="91408" bIns="45704"/>
          <a:lstStyle>
            <a:lvl1pPr>
              <a:defRPr sz="1300">
                <a:latin typeface="Arial" pitchFamily="34" charset="0"/>
                <a:cs typeface="Arial" pitchFamily="34" charset="0"/>
              </a:defRPr>
            </a:lvl1pPr>
          </a:lstStyle>
          <a:p>
            <a:pPr algn="r"/>
            <a:fld id="{53400EF4-D14B-4B3E-8643-5A6D23594193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 algn="r"/>
              <a:t>‹#›</a:t>
            </a:fld>
            <a:endParaRPr lang="uk-UA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12206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Титульний слайд (внутрішній, друк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>
          <a:xfrm>
            <a:off x="0" y="1"/>
            <a:ext cx="2408486" cy="6866702"/>
          </a:xfrm>
          <a:custGeom>
            <a:avLst/>
            <a:gdLst>
              <a:gd name="connsiteX0" fmla="*/ 0 w 2231702"/>
              <a:gd name="connsiteY0" fmla="*/ 0 h 6857999"/>
              <a:gd name="connsiteX1" fmla="*/ 2231702 w 2231702"/>
              <a:gd name="connsiteY1" fmla="*/ 0 h 6857999"/>
              <a:gd name="connsiteX2" fmla="*/ 2231702 w 2231702"/>
              <a:gd name="connsiteY2" fmla="*/ 6857999 h 6857999"/>
              <a:gd name="connsiteX3" fmla="*/ 0 w 2231702"/>
              <a:gd name="connsiteY3" fmla="*/ 6857999 h 6857999"/>
              <a:gd name="connsiteX4" fmla="*/ 0 w 2231702"/>
              <a:gd name="connsiteY4" fmla="*/ 0 h 6857999"/>
              <a:gd name="connsiteX0" fmla="*/ 0 w 2231702"/>
              <a:gd name="connsiteY0" fmla="*/ 0 h 6857999"/>
              <a:gd name="connsiteX1" fmla="*/ 2231702 w 2231702"/>
              <a:gd name="connsiteY1" fmla="*/ 0 h 6857999"/>
              <a:gd name="connsiteX2" fmla="*/ 2231702 w 2231702"/>
              <a:gd name="connsiteY2" fmla="*/ 6857999 h 6857999"/>
              <a:gd name="connsiteX3" fmla="*/ 0 w 2231702"/>
              <a:gd name="connsiteY3" fmla="*/ 6857999 h 6857999"/>
              <a:gd name="connsiteX4" fmla="*/ 0 w 2231702"/>
              <a:gd name="connsiteY4" fmla="*/ 0 h 6857999"/>
              <a:gd name="connsiteX0" fmla="*/ 0 w 2231702"/>
              <a:gd name="connsiteY0" fmla="*/ 0 h 6857999"/>
              <a:gd name="connsiteX1" fmla="*/ 2231702 w 2231702"/>
              <a:gd name="connsiteY1" fmla="*/ 0 h 6857999"/>
              <a:gd name="connsiteX2" fmla="*/ 788795 w 2231702"/>
              <a:gd name="connsiteY2" fmla="*/ 6857999 h 6857999"/>
              <a:gd name="connsiteX3" fmla="*/ 0 w 2231702"/>
              <a:gd name="connsiteY3" fmla="*/ 6857999 h 6857999"/>
              <a:gd name="connsiteX4" fmla="*/ 0 w 2231702"/>
              <a:gd name="connsiteY4" fmla="*/ 0 h 6857999"/>
              <a:gd name="connsiteX0" fmla="*/ 0 w 2231702"/>
              <a:gd name="connsiteY0" fmla="*/ 0 h 6857999"/>
              <a:gd name="connsiteX1" fmla="*/ 2231702 w 2231702"/>
              <a:gd name="connsiteY1" fmla="*/ 0 h 6857999"/>
              <a:gd name="connsiteX2" fmla="*/ 520347 w 2231702"/>
              <a:gd name="connsiteY2" fmla="*/ 6849610 h 6857999"/>
              <a:gd name="connsiteX3" fmla="*/ 0 w 2231702"/>
              <a:gd name="connsiteY3" fmla="*/ 6857999 h 6857999"/>
              <a:gd name="connsiteX4" fmla="*/ 0 w 2231702"/>
              <a:gd name="connsiteY4" fmla="*/ 0 h 6857999"/>
              <a:gd name="connsiteX0" fmla="*/ 0 w 2353622"/>
              <a:gd name="connsiteY0" fmla="*/ 10160 h 6868159"/>
              <a:gd name="connsiteX1" fmla="*/ 2353622 w 2353622"/>
              <a:gd name="connsiteY1" fmla="*/ 0 h 6868159"/>
              <a:gd name="connsiteX2" fmla="*/ 520347 w 2353622"/>
              <a:gd name="connsiteY2" fmla="*/ 6859770 h 6868159"/>
              <a:gd name="connsiteX3" fmla="*/ 0 w 2353622"/>
              <a:gd name="connsiteY3" fmla="*/ 6868159 h 6868159"/>
              <a:gd name="connsiteX4" fmla="*/ 0 w 2353622"/>
              <a:gd name="connsiteY4" fmla="*/ 10160 h 6868159"/>
              <a:gd name="connsiteX0" fmla="*/ 0 w 2384102"/>
              <a:gd name="connsiteY0" fmla="*/ 10160 h 6868159"/>
              <a:gd name="connsiteX1" fmla="*/ 2384102 w 2384102"/>
              <a:gd name="connsiteY1" fmla="*/ 0 h 6868159"/>
              <a:gd name="connsiteX2" fmla="*/ 520347 w 2384102"/>
              <a:gd name="connsiteY2" fmla="*/ 6859770 h 6868159"/>
              <a:gd name="connsiteX3" fmla="*/ 0 w 2384102"/>
              <a:gd name="connsiteY3" fmla="*/ 6868159 h 6868159"/>
              <a:gd name="connsiteX4" fmla="*/ 0 w 2384102"/>
              <a:gd name="connsiteY4" fmla="*/ 10160 h 6868159"/>
              <a:gd name="connsiteX0" fmla="*/ 0 w 2408486"/>
              <a:gd name="connsiteY0" fmla="*/ 0 h 6857999"/>
              <a:gd name="connsiteX1" fmla="*/ 2408486 w 2408486"/>
              <a:gd name="connsiteY1" fmla="*/ 2032 h 6857999"/>
              <a:gd name="connsiteX2" fmla="*/ 520347 w 2408486"/>
              <a:gd name="connsiteY2" fmla="*/ 6849610 h 6857999"/>
              <a:gd name="connsiteX3" fmla="*/ 0 w 2408486"/>
              <a:gd name="connsiteY3" fmla="*/ 6857999 h 6857999"/>
              <a:gd name="connsiteX4" fmla="*/ 0 w 2408486"/>
              <a:gd name="connsiteY4" fmla="*/ 0 h 6857999"/>
              <a:gd name="connsiteX0" fmla="*/ 0 w 2408486"/>
              <a:gd name="connsiteY0" fmla="*/ 0 h 6866702"/>
              <a:gd name="connsiteX1" fmla="*/ 2408486 w 2408486"/>
              <a:gd name="connsiteY1" fmla="*/ 2032 h 6866702"/>
              <a:gd name="connsiteX2" fmla="*/ 768175 w 2408486"/>
              <a:gd name="connsiteY2" fmla="*/ 6866702 h 6866702"/>
              <a:gd name="connsiteX3" fmla="*/ 0 w 2408486"/>
              <a:gd name="connsiteY3" fmla="*/ 6857999 h 6866702"/>
              <a:gd name="connsiteX4" fmla="*/ 0 w 2408486"/>
              <a:gd name="connsiteY4" fmla="*/ 0 h 68667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08486" h="6866702">
                <a:moveTo>
                  <a:pt x="0" y="0"/>
                </a:moveTo>
                <a:lnTo>
                  <a:pt x="2408486" y="2032"/>
                </a:lnTo>
                <a:lnTo>
                  <a:pt x="768175" y="6866702"/>
                </a:lnTo>
                <a:lnTo>
                  <a:pt x="0" y="685799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1026" name="Picture 2" descr="D:\DESIGN\РЕБРЕНДИНГ\Templates\PowerPoint\06-2018\4x3\Presentation-01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005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11"/>
          <p:cNvSpPr/>
          <p:nvPr userDrawn="1"/>
        </p:nvSpPr>
        <p:spPr>
          <a:xfrm>
            <a:off x="8532507" y="4329116"/>
            <a:ext cx="611493" cy="2528884"/>
          </a:xfrm>
          <a:custGeom>
            <a:avLst/>
            <a:gdLst>
              <a:gd name="connsiteX0" fmla="*/ 0 w 611493"/>
              <a:gd name="connsiteY0" fmla="*/ 0 h 2528884"/>
              <a:gd name="connsiteX1" fmla="*/ 611493 w 611493"/>
              <a:gd name="connsiteY1" fmla="*/ 0 h 2528884"/>
              <a:gd name="connsiteX2" fmla="*/ 611493 w 611493"/>
              <a:gd name="connsiteY2" fmla="*/ 2528884 h 2528884"/>
              <a:gd name="connsiteX3" fmla="*/ 0 w 611493"/>
              <a:gd name="connsiteY3" fmla="*/ 2528884 h 2528884"/>
              <a:gd name="connsiteX4" fmla="*/ 0 w 611493"/>
              <a:gd name="connsiteY4" fmla="*/ 0 h 2528884"/>
              <a:gd name="connsiteX0" fmla="*/ 0 w 611493"/>
              <a:gd name="connsiteY0" fmla="*/ 2528884 h 2528884"/>
              <a:gd name="connsiteX1" fmla="*/ 611493 w 611493"/>
              <a:gd name="connsiteY1" fmla="*/ 0 h 2528884"/>
              <a:gd name="connsiteX2" fmla="*/ 611493 w 611493"/>
              <a:gd name="connsiteY2" fmla="*/ 2528884 h 2528884"/>
              <a:gd name="connsiteX3" fmla="*/ 0 w 611493"/>
              <a:gd name="connsiteY3" fmla="*/ 2528884 h 2528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1493" h="2528884">
                <a:moveTo>
                  <a:pt x="0" y="2528884"/>
                </a:moveTo>
                <a:lnTo>
                  <a:pt x="611493" y="0"/>
                </a:lnTo>
                <a:lnTo>
                  <a:pt x="611493" y="2528884"/>
                </a:lnTo>
                <a:lnTo>
                  <a:pt x="0" y="2528884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" name="Прямоугольник 12"/>
          <p:cNvSpPr/>
          <p:nvPr userDrawn="1"/>
        </p:nvSpPr>
        <p:spPr>
          <a:xfrm>
            <a:off x="0" y="548632"/>
            <a:ext cx="3143379" cy="900756"/>
          </a:xfrm>
          <a:custGeom>
            <a:avLst/>
            <a:gdLst>
              <a:gd name="connsiteX0" fmla="*/ 0 w 3143379"/>
              <a:gd name="connsiteY0" fmla="*/ 0 h 900756"/>
              <a:gd name="connsiteX1" fmla="*/ 3143379 w 3143379"/>
              <a:gd name="connsiteY1" fmla="*/ 0 h 900756"/>
              <a:gd name="connsiteX2" fmla="*/ 3143379 w 3143379"/>
              <a:gd name="connsiteY2" fmla="*/ 900756 h 900756"/>
              <a:gd name="connsiteX3" fmla="*/ 0 w 3143379"/>
              <a:gd name="connsiteY3" fmla="*/ 900756 h 900756"/>
              <a:gd name="connsiteX4" fmla="*/ 0 w 3143379"/>
              <a:gd name="connsiteY4" fmla="*/ 0 h 900756"/>
              <a:gd name="connsiteX0" fmla="*/ 0 w 3143379"/>
              <a:gd name="connsiteY0" fmla="*/ 0 h 900756"/>
              <a:gd name="connsiteX1" fmla="*/ 3143379 w 3143379"/>
              <a:gd name="connsiteY1" fmla="*/ 0 h 900756"/>
              <a:gd name="connsiteX2" fmla="*/ 2958821 w 3143379"/>
              <a:gd name="connsiteY2" fmla="*/ 900756 h 900756"/>
              <a:gd name="connsiteX3" fmla="*/ 0 w 3143379"/>
              <a:gd name="connsiteY3" fmla="*/ 900756 h 900756"/>
              <a:gd name="connsiteX4" fmla="*/ 0 w 3143379"/>
              <a:gd name="connsiteY4" fmla="*/ 0 h 900756"/>
              <a:gd name="connsiteX0" fmla="*/ 0 w 3143379"/>
              <a:gd name="connsiteY0" fmla="*/ 0 h 900756"/>
              <a:gd name="connsiteX1" fmla="*/ 3143379 w 3143379"/>
              <a:gd name="connsiteY1" fmla="*/ 0 h 900756"/>
              <a:gd name="connsiteX2" fmla="*/ 2933421 w 3143379"/>
              <a:gd name="connsiteY2" fmla="*/ 900756 h 900756"/>
              <a:gd name="connsiteX3" fmla="*/ 0 w 3143379"/>
              <a:gd name="connsiteY3" fmla="*/ 900756 h 900756"/>
              <a:gd name="connsiteX4" fmla="*/ 0 w 3143379"/>
              <a:gd name="connsiteY4" fmla="*/ 0 h 900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43379" h="900756">
                <a:moveTo>
                  <a:pt x="0" y="0"/>
                </a:moveTo>
                <a:lnTo>
                  <a:pt x="3143379" y="0"/>
                </a:lnTo>
                <a:lnTo>
                  <a:pt x="2933421" y="900756"/>
                </a:lnTo>
                <a:lnTo>
                  <a:pt x="0" y="900756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pic>
        <p:nvPicPr>
          <p:cNvPr id="11" name="Picture 2" descr="D:\ANNA\РЕБРЕНДИНГ\Templates\PowerPoint\Logo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1664" y="781731"/>
            <a:ext cx="1800083" cy="486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2232000" y="2709000"/>
            <a:ext cx="6119838" cy="720000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2600" b="1" baseline="0">
                <a:solidFill>
                  <a:schemeClr val="bg2"/>
                </a:solidFill>
              </a:defRPr>
            </a:lvl1pPr>
          </a:lstStyle>
          <a:p>
            <a:r>
              <a:rPr lang="uk-UA" noProof="0" dirty="0" smtClean="0"/>
              <a:t>Заголовок</a:t>
            </a:r>
            <a:endParaRPr lang="uk-UA" noProof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4032000" y="5229000"/>
            <a:ext cx="4320000" cy="36000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r">
              <a:spcBef>
                <a:spcPts val="0"/>
              </a:spcBef>
              <a:spcAft>
                <a:spcPts val="600"/>
              </a:spcAft>
              <a:buNone/>
              <a:defRPr sz="1400" b="1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dirty="0" err="1" smtClean="0"/>
              <a:t>Ім’я</a:t>
            </a:r>
            <a:r>
              <a:rPr lang="ru-RU" noProof="0" dirty="0" smtClean="0"/>
              <a:t> та </a:t>
            </a:r>
            <a:r>
              <a:rPr lang="ru-RU" noProof="0" dirty="0" err="1" smtClean="0"/>
              <a:t>прізвище</a:t>
            </a:r>
            <a:r>
              <a:rPr lang="uk-UA" noProof="0" dirty="0" smtClean="0"/>
              <a:t> доповідача</a:t>
            </a:r>
            <a:endParaRPr lang="uk-UA" noProof="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0" hasCustomPrompt="1"/>
          </p:nvPr>
        </p:nvSpPr>
        <p:spPr>
          <a:xfrm>
            <a:off x="5292000" y="845227"/>
            <a:ext cx="3059838" cy="3600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r">
              <a:buFontTx/>
              <a:buNone/>
              <a:defRPr sz="1600"/>
            </a:lvl1pPr>
          </a:lstStyle>
          <a:p>
            <a:pPr lvl="0"/>
            <a:r>
              <a:rPr lang="uk-UA" noProof="0" dirty="0" smtClean="0"/>
              <a:t>текст</a:t>
            </a:r>
            <a:endParaRPr lang="uk-UA" noProof="0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2232000" y="2163633"/>
            <a:ext cx="6120000" cy="540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2800"/>
            </a:lvl1pPr>
          </a:lstStyle>
          <a:p>
            <a:pPr lvl="0"/>
            <a:r>
              <a:rPr lang="ru-RU" dirty="0" smtClean="0"/>
              <a:t>Проект:</a:t>
            </a:r>
            <a:endParaRPr lang="uk-UA" dirty="0"/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12" hasCustomPrompt="1"/>
          </p:nvPr>
        </p:nvSpPr>
        <p:spPr>
          <a:xfrm>
            <a:off x="2232025" y="3610479"/>
            <a:ext cx="6119813" cy="541337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1600"/>
            </a:lvl1pPr>
          </a:lstStyle>
          <a:p>
            <a:pPr lvl="0"/>
            <a:r>
              <a:rPr lang="uk-UA" noProof="0" dirty="0" smtClean="0"/>
              <a:t>Опис проекту</a:t>
            </a:r>
          </a:p>
          <a:p>
            <a:pPr lvl="0"/>
            <a:endParaRPr lang="uk-UA" noProof="0" dirty="0"/>
          </a:p>
        </p:txBody>
      </p:sp>
      <p:sp>
        <p:nvSpPr>
          <p:cNvPr id="17" name="Текст 16"/>
          <p:cNvSpPr>
            <a:spLocks noGrp="1"/>
          </p:cNvSpPr>
          <p:nvPr>
            <p:ph type="body" sz="quarter" idx="13" hasCustomPrompt="1"/>
          </p:nvPr>
        </p:nvSpPr>
        <p:spPr>
          <a:xfrm>
            <a:off x="4031838" y="5601489"/>
            <a:ext cx="4320000" cy="350327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r">
              <a:buFontTx/>
              <a:buNone/>
              <a:defRPr sz="1400"/>
            </a:lvl1pPr>
          </a:lstStyle>
          <a:p>
            <a:pPr lvl="0"/>
            <a:r>
              <a:rPr lang="uk-UA" noProof="0" dirty="0" smtClean="0"/>
              <a:t>Посада доповідача</a:t>
            </a:r>
          </a:p>
        </p:txBody>
      </p:sp>
      <p:sp>
        <p:nvSpPr>
          <p:cNvPr id="19" name="Текст 18"/>
          <p:cNvSpPr>
            <a:spLocks noGrp="1"/>
          </p:cNvSpPr>
          <p:nvPr>
            <p:ph type="body" sz="quarter" idx="14" hasCustomPrompt="1"/>
          </p:nvPr>
        </p:nvSpPr>
        <p:spPr>
          <a:xfrm>
            <a:off x="4031838" y="6344403"/>
            <a:ext cx="4320000" cy="3600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r">
              <a:buFontTx/>
              <a:buNone/>
              <a:defRPr sz="1400"/>
            </a:lvl1pPr>
          </a:lstStyle>
          <a:p>
            <a:pPr lvl="0"/>
            <a:r>
              <a:rPr lang="uk-UA" noProof="0" dirty="0" smtClean="0"/>
              <a:t>Місце складання, дата</a:t>
            </a:r>
            <a:endParaRPr lang="uk-UA" noProof="0" dirty="0"/>
          </a:p>
        </p:txBody>
      </p:sp>
      <p:sp>
        <p:nvSpPr>
          <p:cNvPr id="21" name="Текст 20"/>
          <p:cNvSpPr>
            <a:spLocks noGrp="1"/>
          </p:cNvSpPr>
          <p:nvPr>
            <p:ph type="body" sz="quarter" idx="15" hasCustomPrompt="1"/>
          </p:nvPr>
        </p:nvSpPr>
        <p:spPr>
          <a:xfrm>
            <a:off x="4031838" y="5837904"/>
            <a:ext cx="4320000" cy="4320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r">
              <a:buFontTx/>
              <a:buNone/>
              <a:defRPr sz="1400"/>
            </a:lvl1pPr>
          </a:lstStyle>
          <a:p>
            <a:pPr lvl="0"/>
            <a:r>
              <a:rPr lang="uk-UA" noProof="0" dirty="0" smtClean="0"/>
              <a:t>Назва комітету (або заходу), на засіданні якого відбудеться доповідь</a:t>
            </a:r>
          </a:p>
        </p:txBody>
      </p:sp>
    </p:spTree>
    <p:extLst>
      <p:ext uri="{BB962C8B-B14F-4D97-AF65-F5344CB8AC3E}">
        <p14:creationId xmlns:p14="http://schemas.microsoft.com/office/powerpoint/2010/main" xmlns="" val="2966480410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1" orient="horz" pos="1706">
          <p15:clr>
            <a:srgbClr val="FBAE40"/>
          </p15:clr>
        </p15:guide>
        <p15:guide id="2" pos="526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792163" y="333823"/>
            <a:ext cx="7920000" cy="7200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000" b="1"/>
            </a:lvl1pPr>
          </a:lstStyle>
          <a:p>
            <a:r>
              <a:rPr lang="uk-UA" noProof="0" dirty="0" smtClean="0"/>
              <a:t>Заголовок</a:t>
            </a:r>
            <a:endParaRPr lang="uk-UA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011487" y="6309000"/>
            <a:ext cx="1800000" cy="360000"/>
          </a:xfrm>
          <a:prstGeom prst="rect">
            <a:avLst/>
          </a:prstGeom>
        </p:spPr>
        <p:txBody>
          <a:bodyPr/>
          <a:lstStyle/>
          <a:p>
            <a:fld id="{2BFB3B38-107A-41A8-AB75-3D42100AC2B6}" type="slidenum">
              <a:rPr lang="uk-UA" smtClean="0"/>
              <a:pPr/>
              <a:t>‹#›</a:t>
            </a:fld>
            <a:endParaRPr lang="uk-UA" dirty="0"/>
          </a:p>
        </p:txBody>
      </p:sp>
      <p:cxnSp>
        <p:nvCxnSpPr>
          <p:cNvPr id="8" name="Пряма сполучна лінія 7"/>
          <p:cNvCxnSpPr/>
          <p:nvPr userDrawn="1"/>
        </p:nvCxnSpPr>
        <p:spPr>
          <a:xfrm>
            <a:off x="797366" y="1089000"/>
            <a:ext cx="7920000" cy="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Объект 3"/>
          <p:cNvSpPr>
            <a:spLocks noGrp="1"/>
          </p:cNvSpPr>
          <p:nvPr>
            <p:ph sz="quarter" idx="13" hasCustomPrompt="1"/>
          </p:nvPr>
        </p:nvSpPr>
        <p:spPr>
          <a:xfrm>
            <a:off x="785383" y="1449388"/>
            <a:ext cx="7920037" cy="4859337"/>
          </a:xfrm>
          <a:prstGeom prst="rect">
            <a:avLst/>
          </a:prstGeom>
        </p:spPr>
        <p:txBody>
          <a:bodyPr/>
          <a:lstStyle>
            <a:lvl1pPr marL="358775" indent="-266700">
              <a:spcBef>
                <a:spcPts val="4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1600"/>
            </a:lvl1pPr>
            <a:lvl2pPr marL="715963" indent="-266700">
              <a:spcBef>
                <a:spcPts val="4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/>
            </a:lvl2pPr>
            <a:lvl3pPr marL="1074738" indent="-266700">
              <a:spcBef>
                <a:spcPts val="4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/>
            </a:lvl3pPr>
            <a:lvl4pPr marL="1431925" indent="-266700">
              <a:spcBef>
                <a:spcPts val="4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/>
            </a:lvl4pPr>
            <a:lvl5pPr marL="1790700" indent="-266700">
              <a:spcBef>
                <a:spcPts val="4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/>
            </a:lvl5pPr>
          </a:lstStyle>
          <a:p>
            <a:pPr lvl="0"/>
            <a:r>
              <a:rPr lang="uk-UA" noProof="0" dirty="0" smtClean="0"/>
              <a:t>Текст</a:t>
            </a:r>
          </a:p>
          <a:p>
            <a:pPr lvl="1"/>
            <a:r>
              <a:rPr lang="uk-UA" noProof="0" dirty="0" smtClean="0"/>
              <a:t>Другий рівень</a:t>
            </a:r>
          </a:p>
          <a:p>
            <a:pPr lvl="2"/>
            <a:r>
              <a:rPr lang="uk-UA" noProof="0" dirty="0" smtClean="0"/>
              <a:t>Третій рівень</a:t>
            </a:r>
          </a:p>
          <a:p>
            <a:pPr lvl="3"/>
            <a:r>
              <a:rPr lang="uk-UA" noProof="0" dirty="0" smtClean="0"/>
              <a:t>Четвертий рівень</a:t>
            </a:r>
          </a:p>
          <a:p>
            <a:pPr lvl="4"/>
            <a:r>
              <a:rPr lang="uk-UA" noProof="0" dirty="0" smtClean="0"/>
              <a:t>П’ятий рівень</a:t>
            </a:r>
            <a:endParaRPr lang="uk-UA" noProof="0" dirty="0"/>
          </a:p>
        </p:txBody>
      </p:sp>
    </p:spTree>
    <p:extLst>
      <p:ext uri="{BB962C8B-B14F-4D97-AF65-F5344CB8AC3E}">
        <p14:creationId xmlns:p14="http://schemas.microsoft.com/office/powerpoint/2010/main" xmlns="" val="3645706641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913" userDrawn="1">
          <p15:clr>
            <a:srgbClr val="FBAE40"/>
          </p15:clr>
        </p15:guide>
        <p15:guide id="2" pos="499" userDrawn="1">
          <p15:clr>
            <a:srgbClr val="FBAE40"/>
          </p15:clr>
        </p15:guide>
        <p15:guide id="3" orient="horz" pos="3974" userDrawn="1">
          <p15:clr>
            <a:srgbClr val="FBAE40"/>
          </p15:clr>
        </p15:guide>
        <p15:guide id="4" pos="5488" userDrawn="1">
          <p15:clr>
            <a:srgbClr val="FBAE40"/>
          </p15:clr>
        </p15:guide>
        <p15:guide id="5" orient="horz" pos="2448" userDrawn="1">
          <p15:clr>
            <a:srgbClr val="FBAE40"/>
          </p15:clr>
        </p15:guide>
        <p15:guide id="6" pos="2993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уппа 10"/>
          <p:cNvGrpSpPr/>
          <p:nvPr/>
        </p:nvGrpSpPr>
        <p:grpSpPr>
          <a:xfrm>
            <a:off x="0" y="0"/>
            <a:ext cx="251448" cy="1078405"/>
            <a:chOff x="0" y="0"/>
            <a:chExt cx="251448" cy="1078405"/>
          </a:xfrm>
        </p:grpSpPr>
        <p:sp>
          <p:nvSpPr>
            <p:cNvPr id="8" name="Прямоугольник 7"/>
            <p:cNvSpPr/>
            <p:nvPr userDrawn="1"/>
          </p:nvSpPr>
          <p:spPr>
            <a:xfrm>
              <a:off x="0" y="0"/>
              <a:ext cx="251448" cy="540000"/>
            </a:xfrm>
            <a:prstGeom prst="rect">
              <a:avLst/>
            </a:prstGeom>
            <a:solidFill>
              <a:srgbClr val="EEEBE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9" name="Прямоугольник 8"/>
            <p:cNvSpPr/>
            <p:nvPr userDrawn="1"/>
          </p:nvSpPr>
          <p:spPr>
            <a:xfrm>
              <a:off x="0" y="538405"/>
              <a:ext cx="251448" cy="540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pic>
          <p:nvPicPr>
            <p:cNvPr id="10" name="Picture 4" descr="D:\ANNA\РЕБРЕНДИНГ\Templates\PowerPoint\19-01-2018_Presentation-06.png"/>
            <p:cNvPicPr>
              <a:picLocks noChangeAspect="1" noChangeArrowheads="1"/>
            </p:cNvPicPr>
            <p:nvPr userDrawn="1"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4260" t="6043" r="92989" b="86083"/>
            <a:stretch/>
          </p:blipFill>
          <p:spPr bwMode="auto">
            <a:xfrm>
              <a:off x="0" y="538405"/>
              <a:ext cx="251448" cy="54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3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FB3B38-107A-41A8-AB75-3D42100AC2B6}" type="slidenum">
              <a:rPr lang="uk-UA" smtClean="0"/>
              <a:pPr/>
              <a:t>‹#›</a:t>
            </a:fld>
            <a:endParaRPr lang="uk-UA" dirty="0"/>
          </a:p>
        </p:txBody>
      </p:sp>
      <p:cxnSp>
        <p:nvCxnSpPr>
          <p:cNvPr id="15" name="Пряма сполучна лінія 7"/>
          <p:cNvCxnSpPr/>
          <p:nvPr/>
        </p:nvCxnSpPr>
        <p:spPr>
          <a:xfrm>
            <a:off x="797366" y="1089000"/>
            <a:ext cx="7920000" cy="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Заголовок 1"/>
          <p:cNvSpPr>
            <a:spLocks noGrp="1"/>
          </p:cNvSpPr>
          <p:nvPr>
            <p:ph type="title"/>
          </p:nvPr>
        </p:nvSpPr>
        <p:spPr>
          <a:xfrm>
            <a:off x="797366" y="343021"/>
            <a:ext cx="7920000" cy="720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uk-UA" noProof="0" dirty="0" smtClean="0"/>
              <a:t>Заголовок</a:t>
            </a:r>
            <a:endParaRPr lang="uk-UA" noProof="0" dirty="0"/>
          </a:p>
        </p:txBody>
      </p:sp>
    </p:spTree>
    <p:extLst>
      <p:ext uri="{BB962C8B-B14F-4D97-AF65-F5344CB8AC3E}">
        <p14:creationId xmlns:p14="http://schemas.microsoft.com/office/powerpoint/2010/main" xmlns="" val="3086942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707" r:id="rId2"/>
    <p:sldLayoutId id="2147483727" r:id="rId3"/>
    <p:sldLayoutId id="2147483679" r:id="rId4"/>
    <p:sldLayoutId id="2147483728" r:id="rId5"/>
    <p:sldLayoutId id="2147483715" r:id="rId6"/>
    <p:sldLayoutId id="2147483730" r:id="rId7"/>
    <p:sldLayoutId id="2147483731" r:id="rId8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2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уппа 10"/>
          <p:cNvGrpSpPr/>
          <p:nvPr/>
        </p:nvGrpSpPr>
        <p:grpSpPr>
          <a:xfrm>
            <a:off x="0" y="0"/>
            <a:ext cx="251448" cy="1078405"/>
            <a:chOff x="0" y="0"/>
            <a:chExt cx="251448" cy="1078405"/>
          </a:xfrm>
        </p:grpSpPr>
        <p:sp>
          <p:nvSpPr>
            <p:cNvPr id="8" name="Прямоугольник 7"/>
            <p:cNvSpPr/>
            <p:nvPr userDrawn="1"/>
          </p:nvSpPr>
          <p:spPr>
            <a:xfrm>
              <a:off x="0" y="0"/>
              <a:ext cx="251448" cy="540000"/>
            </a:xfrm>
            <a:prstGeom prst="rect">
              <a:avLst/>
            </a:prstGeom>
            <a:solidFill>
              <a:srgbClr val="EEEBE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9" name="Прямоугольник 8"/>
            <p:cNvSpPr/>
            <p:nvPr userDrawn="1"/>
          </p:nvSpPr>
          <p:spPr>
            <a:xfrm>
              <a:off x="0" y="538405"/>
              <a:ext cx="251448" cy="540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pic>
          <p:nvPicPr>
            <p:cNvPr id="10" name="Picture 4" descr="D:\ANNA\РЕБРЕНДИНГ\Templates\PowerPoint\19-01-2018_Presentation-06.png"/>
            <p:cNvPicPr>
              <a:picLocks noChangeAspect="1" noChangeArrowheads="1"/>
            </p:cNvPicPr>
            <p:nvPr userDrawn="1"/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4260" t="6043" r="92989" b="86083"/>
            <a:stretch/>
          </p:blipFill>
          <p:spPr bwMode="auto">
            <a:xfrm>
              <a:off x="0" y="538405"/>
              <a:ext cx="251448" cy="54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3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FB3B38-107A-41A8-AB75-3D42100AC2B6}" type="slidenum">
              <a:rPr lang="uk-UA" smtClean="0"/>
              <a:pPr/>
              <a:t>‹#›</a:t>
            </a:fld>
            <a:endParaRPr lang="uk-UA" dirty="0"/>
          </a:p>
        </p:txBody>
      </p:sp>
      <p:cxnSp>
        <p:nvCxnSpPr>
          <p:cNvPr id="15" name="Пряма сполучна лінія 7"/>
          <p:cNvCxnSpPr/>
          <p:nvPr/>
        </p:nvCxnSpPr>
        <p:spPr>
          <a:xfrm>
            <a:off x="797366" y="1089000"/>
            <a:ext cx="7920000" cy="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Заголовок 1"/>
          <p:cNvSpPr>
            <a:spLocks noGrp="1"/>
          </p:cNvSpPr>
          <p:nvPr>
            <p:ph type="title"/>
          </p:nvPr>
        </p:nvSpPr>
        <p:spPr>
          <a:xfrm>
            <a:off x="797366" y="343021"/>
            <a:ext cx="7920000" cy="720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uk-UA" noProof="0" dirty="0" smtClean="0"/>
              <a:t>Заголовок</a:t>
            </a:r>
            <a:endParaRPr lang="uk-UA" noProof="0" dirty="0"/>
          </a:p>
        </p:txBody>
      </p:sp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792163" y="1449388"/>
            <a:ext cx="7920000" cy="4859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uk-UA" dirty="0" smtClean="0"/>
              <a:t>Текст</a:t>
            </a:r>
          </a:p>
          <a:p>
            <a:pPr lvl="1"/>
            <a:r>
              <a:rPr lang="uk-UA" dirty="0" smtClean="0"/>
              <a:t>Другий рівень</a:t>
            </a:r>
          </a:p>
          <a:p>
            <a:pPr lvl="2"/>
            <a:r>
              <a:rPr lang="uk-UA" dirty="0" smtClean="0"/>
              <a:t>Третій рівень</a:t>
            </a:r>
          </a:p>
          <a:p>
            <a:pPr lvl="3"/>
            <a:r>
              <a:rPr lang="uk-UA" dirty="0" smtClean="0"/>
              <a:t>Четвертий рівень</a:t>
            </a:r>
          </a:p>
          <a:p>
            <a:pPr lvl="4"/>
            <a:r>
              <a:rPr lang="uk-UA" dirty="0" smtClean="0"/>
              <a:t>П’ятий рівень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xmlns="" val="283187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22" r:id="rId2"/>
    <p:sldLayoutId id="2147483726" r:id="rId3"/>
    <p:sldLayoutId id="2147483717" r:id="rId4"/>
    <p:sldLayoutId id="2147483723" r:id="rId5"/>
    <p:sldLayoutId id="2147483718" r:id="rId6"/>
    <p:sldLayoutId id="2147483724" r:id="rId7"/>
    <p:sldLayoutId id="2147483725" r:id="rId8"/>
    <p:sldLayoutId id="2147483720" r:id="rId9"/>
    <p:sldLayoutId id="2147483719" r:id="rId10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2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5600" indent="-263525" algn="l" defTabSz="914400" rtl="0" eaLnBrk="1" latinLnBrk="0" hangingPunct="1">
        <a:spcBef>
          <a:spcPts val="400"/>
        </a:spcBef>
        <a:buClr>
          <a:schemeClr val="accent1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715963" indent="-258763" algn="l" defTabSz="914400" rtl="0" eaLnBrk="1" latinLnBrk="0" hangingPunct="1">
        <a:spcBef>
          <a:spcPts val="400"/>
        </a:spcBef>
        <a:buClr>
          <a:schemeClr val="accent2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1074738" indent="-266700" algn="l" defTabSz="914400" rtl="0" eaLnBrk="1" latinLnBrk="0" hangingPunct="1">
        <a:spcBef>
          <a:spcPts val="400"/>
        </a:spcBef>
        <a:buClr>
          <a:schemeClr val="accent2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431925" indent="-266700" algn="l" defTabSz="914400" rtl="0" eaLnBrk="1" latinLnBrk="0" hangingPunct="1">
        <a:spcBef>
          <a:spcPts val="400"/>
        </a:spcBef>
        <a:buClr>
          <a:schemeClr val="accent2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790700" indent="-266700" algn="l" defTabSz="914400" rtl="0" eaLnBrk="1" latinLnBrk="0" hangingPunct="1">
        <a:spcBef>
          <a:spcPts val="400"/>
        </a:spcBef>
        <a:buClr>
          <a:schemeClr val="accent2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366214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9" r:id="rId2"/>
    <p:sldLayoutId id="2147483711" r:id="rId3"/>
    <p:sldLayoutId id="2147483710" r:id="rId4"/>
    <p:sldLayoutId id="2147483700" r:id="rId5"/>
    <p:sldLayoutId id="2147483703" r:id="rId6"/>
    <p:sldLayoutId id="2147483702" r:id="rId7"/>
    <p:sldLayoutId id="2147483704" r:id="rId8"/>
    <p:sldLayoutId id="2147483701" r:id="rId9"/>
    <p:sldLayoutId id="2147483721" r:id="rId10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2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Операції за гарантіями банків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України</a:t>
            </a:r>
            <a:br>
              <a:rPr lang="uk-UA" sz="2400" dirty="0">
                <a:latin typeface="Times New Roman" pitchFamily="18" charset="0"/>
                <a:cs typeface="Times New Roman" pitchFamily="18" charset="0"/>
              </a:rPr>
            </a:b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202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рік)</a:t>
            </a:r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uk-UA" b="1" dirty="0" smtClean="0">
              <a:cs typeface="Times New Roman" panose="02020603050405020304" pitchFamily="18" charset="0"/>
            </a:endParaRPr>
          </a:p>
          <a:p>
            <a:endParaRPr lang="uk-UA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772000" y="360900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кв</a:t>
            </a:r>
            <a:r>
              <a:rPr lang="uk-UA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ітень</a:t>
            </a:r>
            <a:r>
              <a:rPr lang="uk-UA" sz="1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2022 року </a:t>
            </a:r>
            <a:endParaRPr lang="ru-RU" sz="16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32000" y="57690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Департамент </a:t>
            </a:r>
            <a:r>
              <a:rPr lang="ru-RU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платіжних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систем та</a:t>
            </a:r>
          </a:p>
          <a:p>
            <a:r>
              <a:rPr lang="uk-UA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інноваційного розвитку</a:t>
            </a:r>
            <a:endParaRPr lang="ru-RU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52088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Здійснення у 20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 році операцій за гарантіями </a:t>
            </a:r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в національній та іноземних валютах 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банками України та їх клієнтами</a:t>
            </a:r>
            <a:endParaRPr lang="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53400EF4-D14B-4B3E-8643-5A6D23594193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 algn="r"/>
              <a:t>2</a:t>
            </a:fld>
            <a:endParaRPr lang="uk-UA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Объект 4"/>
          <p:cNvSpPr txBox="1">
            <a:spLocks noGrp="1"/>
          </p:cNvSpPr>
          <p:nvPr>
            <p:ph idx="1"/>
          </p:nvPr>
        </p:nvSpPr>
        <p:spPr>
          <a:xfrm>
            <a:off x="1512000" y="1171237"/>
            <a:ext cx="2775760" cy="374571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noFill/>
          </a:ln>
        </p:spPr>
        <p:txBody>
          <a:bodyPr wrap="square" rtlCol="0">
            <a:spAutoFit/>
          </a:bodyPr>
          <a:lstStyle/>
          <a:p>
            <a:pPr marL="0" indent="0" algn="ctr">
              <a:buNone/>
            </a:pPr>
            <a:r>
              <a:rPr lang="uk-UA" sz="1600" b="1" i="1" dirty="0" smtClean="0">
                <a:latin typeface="Times New Roman" pitchFamily="18" charset="0"/>
                <a:cs typeface="Times New Roman" pitchFamily="18" charset="0"/>
              </a:rPr>
              <a:t>Національна валюта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472000" y="1180264"/>
            <a:ext cx="2880000" cy="374571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uk-UA" sz="1600" b="1" i="1" dirty="0" smtClean="0">
                <a:latin typeface="Times New Roman" pitchFamily="18" charset="0"/>
                <a:cs typeface="Times New Roman" pitchFamily="18" charset="0"/>
              </a:rPr>
              <a:t>Іноземна </a:t>
            </a:r>
            <a:r>
              <a:rPr lang="uk-UA" sz="1600" b="1" i="1" dirty="0">
                <a:latin typeface="Times New Roman" pitchFamily="18" charset="0"/>
                <a:cs typeface="Times New Roman" pitchFamily="18" charset="0"/>
              </a:rPr>
              <a:t>валюта </a:t>
            </a:r>
          </a:p>
        </p:txBody>
      </p:sp>
      <p:sp>
        <p:nvSpPr>
          <p:cNvPr id="7" name="Округлений прямокутник 8"/>
          <p:cNvSpPr/>
          <p:nvPr/>
        </p:nvSpPr>
        <p:spPr>
          <a:xfrm>
            <a:off x="1256241" y="1628999"/>
            <a:ext cx="7275759" cy="467153"/>
          </a:xfrm>
          <a:prstGeom prst="roundRect">
            <a:avLst>
              <a:gd name="adj" fmla="val 50000"/>
            </a:avLst>
          </a:prstGeom>
          <a:solidFill>
            <a:schemeClr val="accent2">
              <a:lumMod val="60000"/>
              <a:lumOff val="40000"/>
            </a:schemeClr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b="1" dirty="0" err="1" smtClean="0">
                <a:solidFill>
                  <a:schemeClr val="tx1"/>
                </a:solidFill>
              </a:rPr>
              <a:t>Всього</a:t>
            </a:r>
            <a:r>
              <a:rPr lang="ru-RU" sz="1400" b="1" dirty="0" smtClean="0">
                <a:solidFill>
                  <a:schemeClr val="tx1"/>
                </a:solidFill>
              </a:rPr>
              <a:t> </a:t>
            </a:r>
            <a:r>
              <a:rPr lang="ru-RU" sz="1400" b="1" dirty="0" err="1" smtClean="0">
                <a:solidFill>
                  <a:schemeClr val="tx1"/>
                </a:solidFill>
              </a:rPr>
              <a:t>надано</a:t>
            </a:r>
            <a:r>
              <a:rPr lang="ru-RU" sz="1400" dirty="0" smtClean="0">
                <a:solidFill>
                  <a:schemeClr val="tx1"/>
                </a:solidFill>
              </a:rPr>
              <a:t> </a:t>
            </a:r>
            <a:r>
              <a:rPr lang="uk-UA" sz="1600" b="1" i="1" dirty="0" smtClean="0">
                <a:solidFill>
                  <a:schemeClr val="tx1"/>
                </a:solidFill>
              </a:rPr>
              <a:t>130 577 </a:t>
            </a:r>
            <a:r>
              <a:rPr lang="ru-RU" sz="1600" b="1" i="1" dirty="0" smtClean="0">
                <a:solidFill>
                  <a:schemeClr val="tx1"/>
                </a:solidFill>
              </a:rPr>
              <a:t>  </a:t>
            </a:r>
            <a:r>
              <a:rPr lang="ru-RU" sz="1400" dirty="0" err="1" smtClean="0">
                <a:solidFill>
                  <a:schemeClr val="tx1"/>
                </a:solidFill>
              </a:rPr>
              <a:t>гарантій</a:t>
            </a:r>
            <a:r>
              <a:rPr lang="ru-RU" sz="1400" smtClean="0">
                <a:solidFill>
                  <a:schemeClr val="tx1"/>
                </a:solidFill>
              </a:rPr>
              <a:t>        на </a:t>
            </a:r>
            <a:r>
              <a:rPr lang="ru-RU" sz="1400" dirty="0">
                <a:solidFill>
                  <a:schemeClr val="tx1"/>
                </a:solidFill>
              </a:rPr>
              <a:t>суму </a:t>
            </a:r>
            <a:r>
              <a:rPr lang="ru-RU" sz="1600" b="1" dirty="0" smtClean="0">
                <a:solidFill>
                  <a:schemeClr val="tx1"/>
                </a:solidFill>
              </a:rPr>
              <a:t> </a:t>
            </a:r>
            <a:r>
              <a:rPr lang="uk-UA" sz="1400" b="1" dirty="0" smtClean="0">
                <a:solidFill>
                  <a:srgbClr val="000000"/>
                </a:solidFill>
              </a:rPr>
              <a:t>112 658,32</a:t>
            </a:r>
            <a:r>
              <a:rPr lang="uk-UA" sz="1400" dirty="0" smtClean="0">
                <a:solidFill>
                  <a:srgbClr val="000000"/>
                </a:solidFill>
              </a:rPr>
              <a:t>  </a:t>
            </a:r>
            <a:r>
              <a:rPr lang="ru-RU" sz="1400" dirty="0" smtClean="0">
                <a:solidFill>
                  <a:schemeClr val="tx1"/>
                </a:solidFill>
              </a:rPr>
              <a:t>млн</a:t>
            </a:r>
            <a:r>
              <a:rPr lang="ru-RU" sz="1400" dirty="0">
                <a:solidFill>
                  <a:schemeClr val="tx1"/>
                </a:solidFill>
              </a:rPr>
              <a:t>. грн</a:t>
            </a:r>
            <a:r>
              <a:rPr lang="ru-RU" sz="1400" dirty="0" smtClean="0">
                <a:solidFill>
                  <a:schemeClr val="tx1"/>
                </a:solidFill>
              </a:rPr>
              <a:t>.: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 rot="16200000">
            <a:off x="109217" y="2056610"/>
            <a:ext cx="1440002" cy="584775"/>
          </a:xfrm>
          <a:prstGeom prst="rect">
            <a:avLst/>
          </a:prstGeom>
          <a:solidFill>
            <a:schemeClr val="accent6">
              <a:lumMod val="40000"/>
              <a:lumOff val="60000"/>
              <a:alpha val="89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1600" b="1" dirty="0" smtClean="0">
                <a:latin typeface="Times New Roman" pitchFamily="18" charset="0"/>
                <a:cs typeface="Times New Roman" pitchFamily="18" charset="0"/>
              </a:rPr>
              <a:t>Надані гарантії</a:t>
            </a:r>
          </a:p>
        </p:txBody>
      </p:sp>
      <p:sp>
        <p:nvSpPr>
          <p:cNvPr id="9" name="Округлений прямокутник 8"/>
          <p:cNvSpPr/>
          <p:nvPr/>
        </p:nvSpPr>
        <p:spPr>
          <a:xfrm>
            <a:off x="1512000" y="2238419"/>
            <a:ext cx="2880000" cy="830581"/>
          </a:xfrm>
          <a:prstGeom prst="roundRect">
            <a:avLst>
              <a:gd name="adj" fmla="val 3480"/>
            </a:avLst>
          </a:prstGeom>
          <a:solidFill>
            <a:schemeClr val="accent2">
              <a:lumMod val="20000"/>
              <a:lumOff val="80000"/>
            </a:schemeClr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1600" b="1" i="1" dirty="0" smtClean="0">
                <a:solidFill>
                  <a:schemeClr val="tx1"/>
                </a:solidFill>
              </a:rPr>
              <a:t>129 572 </a:t>
            </a:r>
            <a:r>
              <a:rPr lang="ru-RU" sz="1600" b="1" i="1" dirty="0" smtClean="0">
                <a:solidFill>
                  <a:schemeClr val="tx1"/>
                </a:solidFill>
              </a:rPr>
              <a:t>  </a:t>
            </a:r>
            <a:r>
              <a:rPr lang="ru-RU" sz="1600" i="1" dirty="0" err="1" smtClean="0">
                <a:solidFill>
                  <a:schemeClr val="tx1"/>
                </a:solidFill>
              </a:rPr>
              <a:t>гарантій</a:t>
            </a:r>
            <a:r>
              <a:rPr lang="ru-RU" sz="1600" i="1" dirty="0" smtClean="0">
                <a:solidFill>
                  <a:schemeClr val="tx1"/>
                </a:solidFill>
              </a:rPr>
              <a:t> </a:t>
            </a:r>
          </a:p>
          <a:p>
            <a:r>
              <a:rPr lang="ru-RU" sz="1600" i="1" dirty="0" smtClean="0">
                <a:solidFill>
                  <a:schemeClr val="tx1"/>
                </a:solidFill>
              </a:rPr>
              <a:t>на </a:t>
            </a:r>
            <a:r>
              <a:rPr lang="ru-RU" sz="1600" i="1" dirty="0">
                <a:solidFill>
                  <a:schemeClr val="tx1"/>
                </a:solidFill>
              </a:rPr>
              <a:t>суму </a:t>
            </a:r>
            <a:r>
              <a:rPr lang="uk-UA" sz="1600" b="1" i="1" dirty="0" smtClean="0">
                <a:solidFill>
                  <a:srgbClr val="000000"/>
                </a:solidFill>
              </a:rPr>
              <a:t>94 300,57</a:t>
            </a:r>
            <a:r>
              <a:rPr lang="uk-UA" sz="1600" i="1" dirty="0" smtClean="0">
                <a:solidFill>
                  <a:srgbClr val="000000"/>
                </a:solidFill>
              </a:rPr>
              <a:t> </a:t>
            </a:r>
            <a:r>
              <a:rPr lang="ru-RU" sz="1600" i="1" dirty="0" smtClean="0">
                <a:solidFill>
                  <a:schemeClr val="tx1"/>
                </a:solidFill>
              </a:rPr>
              <a:t>млн</a:t>
            </a:r>
            <a:r>
              <a:rPr lang="ru-RU" sz="1600" i="1" dirty="0">
                <a:solidFill>
                  <a:schemeClr val="tx1"/>
                </a:solidFill>
              </a:rPr>
              <a:t>. </a:t>
            </a:r>
            <a:r>
              <a:rPr lang="ru-RU" sz="1600" i="1" dirty="0" err="1">
                <a:solidFill>
                  <a:schemeClr val="tx1"/>
                </a:solidFill>
              </a:rPr>
              <a:t>грн</a:t>
            </a:r>
            <a:r>
              <a:rPr lang="ru-RU" sz="1600" i="1" dirty="0" smtClean="0">
                <a:solidFill>
                  <a:schemeClr val="tx1"/>
                </a:solidFill>
              </a:rPr>
              <a:t>.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10" name="Округлений прямокутник 8"/>
          <p:cNvSpPr/>
          <p:nvPr/>
        </p:nvSpPr>
        <p:spPr>
          <a:xfrm>
            <a:off x="5303070" y="2207148"/>
            <a:ext cx="2941012" cy="861852"/>
          </a:xfrm>
          <a:prstGeom prst="roundRect">
            <a:avLst>
              <a:gd name="adj" fmla="val 3480"/>
            </a:avLst>
          </a:prstGeom>
          <a:solidFill>
            <a:schemeClr val="accent2">
              <a:lumMod val="20000"/>
              <a:lumOff val="80000"/>
            </a:schemeClr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600" i="1" dirty="0" smtClean="0">
              <a:solidFill>
                <a:schemeClr val="tx1"/>
              </a:solidFill>
            </a:endParaRPr>
          </a:p>
          <a:p>
            <a:r>
              <a:rPr lang="ru-RU" sz="1600" b="1" i="1" dirty="0" smtClean="0">
                <a:solidFill>
                  <a:schemeClr val="tx1"/>
                </a:solidFill>
              </a:rPr>
              <a:t>1 005 </a:t>
            </a:r>
            <a:r>
              <a:rPr lang="ru-RU" sz="1600" i="1" dirty="0" err="1" smtClean="0">
                <a:solidFill>
                  <a:schemeClr val="tx1"/>
                </a:solidFill>
              </a:rPr>
              <a:t>гарантій</a:t>
            </a:r>
            <a:endParaRPr lang="ru-RU" sz="1600" b="1" i="1" dirty="0" smtClean="0">
              <a:solidFill>
                <a:schemeClr val="tx1"/>
              </a:solidFill>
            </a:endParaRPr>
          </a:p>
          <a:p>
            <a:r>
              <a:rPr lang="ru-RU" sz="1600" i="1" dirty="0" smtClean="0">
                <a:solidFill>
                  <a:schemeClr val="tx1"/>
                </a:solidFill>
              </a:rPr>
              <a:t>на </a:t>
            </a:r>
            <a:r>
              <a:rPr lang="ru-RU" sz="1600" i="1" dirty="0">
                <a:solidFill>
                  <a:schemeClr val="tx1"/>
                </a:solidFill>
              </a:rPr>
              <a:t>суму </a:t>
            </a:r>
            <a:r>
              <a:rPr lang="ru-RU" sz="1600" i="1" dirty="0" smtClean="0">
                <a:solidFill>
                  <a:schemeClr val="tx1"/>
                </a:solidFill>
              </a:rPr>
              <a:t> </a:t>
            </a:r>
            <a:r>
              <a:rPr lang="uk-UA" sz="1600" b="1" i="1" dirty="0" smtClean="0">
                <a:solidFill>
                  <a:srgbClr val="000000"/>
                </a:solidFill>
              </a:rPr>
              <a:t>18 357</a:t>
            </a:r>
            <a:r>
              <a:rPr lang="ru-RU" sz="1600" b="1" i="1" dirty="0" smtClean="0">
                <a:solidFill>
                  <a:srgbClr val="000000"/>
                </a:solidFill>
              </a:rPr>
              <a:t>,75 </a:t>
            </a:r>
            <a:r>
              <a:rPr lang="ru-RU" sz="1600" i="1" dirty="0" smtClean="0">
                <a:solidFill>
                  <a:srgbClr val="000000"/>
                </a:solidFill>
              </a:rPr>
              <a:t>млн</a:t>
            </a:r>
            <a:r>
              <a:rPr lang="ru-RU" sz="1600" i="1" dirty="0">
                <a:solidFill>
                  <a:schemeClr val="tx1"/>
                </a:solidFill>
              </a:rPr>
              <a:t>. </a:t>
            </a:r>
            <a:r>
              <a:rPr lang="ru-RU" sz="1600" i="1" dirty="0" err="1" smtClean="0">
                <a:solidFill>
                  <a:schemeClr val="tx1"/>
                </a:solidFill>
              </a:rPr>
              <a:t>грн</a:t>
            </a:r>
            <a:r>
              <a:rPr lang="en-US" sz="1600" i="1" dirty="0" smtClean="0">
                <a:solidFill>
                  <a:schemeClr val="tx1"/>
                </a:solidFill>
              </a:rPr>
              <a:t>.</a:t>
            </a:r>
            <a:endParaRPr lang="uk-UA" sz="1600" dirty="0" smtClean="0"/>
          </a:p>
          <a:p>
            <a:r>
              <a:rPr lang="ru-RU" sz="1600" i="1" dirty="0" smtClean="0">
                <a:solidFill>
                  <a:schemeClr val="tx1"/>
                </a:solidFill>
              </a:rPr>
              <a:t>(</a:t>
            </a:r>
            <a:r>
              <a:rPr lang="ru-RU" sz="1600" i="1" dirty="0" err="1" smtClean="0">
                <a:solidFill>
                  <a:schemeClr val="tx1"/>
                </a:solidFill>
              </a:rPr>
              <a:t>гривневий</a:t>
            </a:r>
            <a:r>
              <a:rPr lang="ru-RU" sz="1600" i="1" dirty="0" smtClean="0">
                <a:solidFill>
                  <a:schemeClr val="tx1"/>
                </a:solidFill>
              </a:rPr>
              <a:t> </a:t>
            </a:r>
            <a:r>
              <a:rPr lang="ru-RU" sz="1600" i="1" dirty="0" err="1" smtClean="0">
                <a:solidFill>
                  <a:schemeClr val="tx1"/>
                </a:solidFill>
              </a:rPr>
              <a:t>еквівалент</a:t>
            </a:r>
            <a:r>
              <a:rPr lang="ru-RU" sz="1600" i="1" dirty="0" smtClean="0">
                <a:solidFill>
                  <a:schemeClr val="tx1"/>
                </a:solidFill>
              </a:rPr>
              <a:t>) </a:t>
            </a:r>
            <a:endParaRPr lang="uk-UA" sz="1600" dirty="0"/>
          </a:p>
        </p:txBody>
      </p:sp>
      <p:sp>
        <p:nvSpPr>
          <p:cNvPr id="11" name="Округлений прямокутник 8"/>
          <p:cNvSpPr/>
          <p:nvPr/>
        </p:nvSpPr>
        <p:spPr>
          <a:xfrm>
            <a:off x="1332000" y="3249000"/>
            <a:ext cx="7275759" cy="467153"/>
          </a:xfrm>
          <a:prstGeom prst="roundRect">
            <a:avLst>
              <a:gd name="adj" fmla="val 50000"/>
            </a:avLst>
          </a:prstGeom>
          <a:solidFill>
            <a:schemeClr val="accent2">
              <a:lumMod val="60000"/>
              <a:lumOff val="40000"/>
            </a:schemeClr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b="1" dirty="0" err="1" smtClean="0">
                <a:solidFill>
                  <a:schemeClr val="tx1"/>
                </a:solidFill>
              </a:rPr>
              <a:t>Всього</a:t>
            </a:r>
            <a:r>
              <a:rPr lang="ru-RU" sz="1400" b="1" dirty="0" smtClean="0">
                <a:solidFill>
                  <a:schemeClr val="tx1"/>
                </a:solidFill>
              </a:rPr>
              <a:t> </a:t>
            </a:r>
            <a:r>
              <a:rPr lang="ru-RU" sz="1400" b="1" dirty="0" err="1" smtClean="0">
                <a:solidFill>
                  <a:schemeClr val="tx1"/>
                </a:solidFill>
              </a:rPr>
              <a:t>отримано</a:t>
            </a:r>
            <a:r>
              <a:rPr lang="ru-RU" sz="1400" dirty="0" smtClean="0">
                <a:solidFill>
                  <a:schemeClr val="tx1"/>
                </a:solidFill>
              </a:rPr>
              <a:t> </a:t>
            </a:r>
            <a:r>
              <a:rPr lang="uk-UA" sz="1600" b="1" i="1" dirty="0" smtClean="0">
                <a:solidFill>
                  <a:schemeClr val="tx1"/>
                </a:solidFill>
              </a:rPr>
              <a:t>1131</a:t>
            </a:r>
            <a:r>
              <a:rPr lang="ru-RU" sz="1600" b="1" i="1" dirty="0" smtClean="0">
                <a:solidFill>
                  <a:schemeClr val="tx1"/>
                </a:solidFill>
              </a:rPr>
              <a:t> </a:t>
            </a:r>
            <a:r>
              <a:rPr lang="ru-RU" sz="1400" dirty="0" smtClean="0">
                <a:solidFill>
                  <a:schemeClr val="tx1"/>
                </a:solidFill>
              </a:rPr>
              <a:t> </a:t>
            </a:r>
            <a:r>
              <a:rPr lang="ru-RU" sz="1400" dirty="0" err="1" smtClean="0">
                <a:solidFill>
                  <a:schemeClr val="tx1"/>
                </a:solidFill>
              </a:rPr>
              <a:t>гарантія</a:t>
            </a:r>
            <a:r>
              <a:rPr lang="ru-RU" sz="1400" dirty="0" smtClean="0">
                <a:solidFill>
                  <a:schemeClr val="tx1"/>
                </a:solidFill>
              </a:rPr>
              <a:t>        на суму </a:t>
            </a:r>
            <a:r>
              <a:rPr lang="uk-UA" sz="1600" b="1" i="1" dirty="0" smtClean="0">
                <a:solidFill>
                  <a:srgbClr val="000000"/>
                </a:solidFill>
              </a:rPr>
              <a:t>35 252</a:t>
            </a:r>
            <a:r>
              <a:rPr lang="ru-RU" sz="1600" b="1" i="1" dirty="0" smtClean="0">
                <a:solidFill>
                  <a:srgbClr val="000000"/>
                </a:solidFill>
              </a:rPr>
              <a:t>,99</a:t>
            </a:r>
            <a:r>
              <a:rPr lang="ru-RU" sz="1600" i="1" dirty="0" smtClean="0">
                <a:solidFill>
                  <a:srgbClr val="000000"/>
                </a:solidFill>
              </a:rPr>
              <a:t> </a:t>
            </a:r>
            <a:r>
              <a:rPr lang="ru-RU" sz="1600" b="1" dirty="0" smtClean="0">
                <a:solidFill>
                  <a:srgbClr val="000000"/>
                </a:solidFill>
              </a:rPr>
              <a:t> </a:t>
            </a:r>
            <a:r>
              <a:rPr lang="ru-RU" sz="1400" dirty="0" smtClean="0">
                <a:solidFill>
                  <a:schemeClr val="tx1"/>
                </a:solidFill>
              </a:rPr>
              <a:t>млн. грн.: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 rot="16200000">
            <a:off x="-159917" y="4062419"/>
            <a:ext cx="1851612" cy="584775"/>
          </a:xfrm>
          <a:prstGeom prst="rect">
            <a:avLst/>
          </a:prstGeom>
          <a:solidFill>
            <a:schemeClr val="accent6">
              <a:lumMod val="40000"/>
              <a:lumOff val="60000"/>
              <a:alpha val="89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1600" b="1" dirty="0" smtClean="0">
                <a:latin typeface="Times New Roman" pitchFamily="18" charset="0"/>
                <a:cs typeface="Times New Roman" pitchFamily="18" charset="0"/>
              </a:rPr>
              <a:t>Отримані гарантії</a:t>
            </a:r>
          </a:p>
        </p:txBody>
      </p:sp>
      <p:sp>
        <p:nvSpPr>
          <p:cNvPr id="13" name="Округлений прямокутник 90"/>
          <p:cNvSpPr/>
          <p:nvPr/>
        </p:nvSpPr>
        <p:spPr>
          <a:xfrm>
            <a:off x="1512000" y="3969000"/>
            <a:ext cx="2880000" cy="908553"/>
          </a:xfrm>
          <a:prstGeom prst="roundRect">
            <a:avLst>
              <a:gd name="adj" fmla="val 8715"/>
            </a:avLst>
          </a:prstGeom>
          <a:solidFill>
            <a:schemeClr val="accent2">
              <a:lumMod val="20000"/>
              <a:lumOff val="80000"/>
            </a:schemeClr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i="1" dirty="0" smtClean="0">
                <a:solidFill>
                  <a:schemeClr val="tx1"/>
                </a:solidFill>
              </a:rPr>
              <a:t>363</a:t>
            </a:r>
            <a:r>
              <a:rPr lang="ru-RU" sz="1600" i="1" dirty="0" smtClean="0">
                <a:solidFill>
                  <a:schemeClr val="tx1"/>
                </a:solidFill>
              </a:rPr>
              <a:t> </a:t>
            </a:r>
            <a:r>
              <a:rPr lang="ru-RU" sz="1600" i="1" dirty="0" err="1" smtClean="0">
                <a:solidFill>
                  <a:schemeClr val="tx1"/>
                </a:solidFill>
              </a:rPr>
              <a:t>гарантій</a:t>
            </a:r>
            <a:r>
              <a:rPr lang="ru-RU" sz="1600" i="1" dirty="0" smtClean="0">
                <a:solidFill>
                  <a:schemeClr val="tx1"/>
                </a:solidFill>
              </a:rPr>
              <a:t> </a:t>
            </a:r>
          </a:p>
          <a:p>
            <a:r>
              <a:rPr lang="ru-RU" sz="1600" i="1" dirty="0" smtClean="0">
                <a:solidFill>
                  <a:schemeClr val="tx1"/>
                </a:solidFill>
              </a:rPr>
              <a:t>на </a:t>
            </a:r>
            <a:r>
              <a:rPr lang="ru-RU" sz="1600" i="1" dirty="0">
                <a:solidFill>
                  <a:schemeClr val="tx1"/>
                </a:solidFill>
              </a:rPr>
              <a:t>суму </a:t>
            </a:r>
            <a:r>
              <a:rPr lang="uk-UA" sz="1600" b="1" i="1" dirty="0" smtClean="0">
                <a:solidFill>
                  <a:srgbClr val="000000"/>
                </a:solidFill>
              </a:rPr>
              <a:t>5 794,10</a:t>
            </a:r>
            <a:r>
              <a:rPr lang="uk-UA" sz="1600" i="1" dirty="0" smtClean="0">
                <a:solidFill>
                  <a:srgbClr val="000000"/>
                </a:solidFill>
              </a:rPr>
              <a:t> </a:t>
            </a:r>
            <a:r>
              <a:rPr lang="ru-RU" sz="1600" i="1" dirty="0" smtClean="0">
                <a:solidFill>
                  <a:schemeClr val="tx1"/>
                </a:solidFill>
              </a:rPr>
              <a:t>млн</a:t>
            </a:r>
            <a:r>
              <a:rPr lang="ru-RU" sz="1600" i="1" dirty="0">
                <a:solidFill>
                  <a:schemeClr val="tx1"/>
                </a:solidFill>
              </a:rPr>
              <a:t>. </a:t>
            </a:r>
            <a:r>
              <a:rPr lang="ru-RU" sz="1600" i="1" dirty="0" err="1">
                <a:solidFill>
                  <a:schemeClr val="tx1"/>
                </a:solidFill>
              </a:rPr>
              <a:t>грн</a:t>
            </a:r>
            <a:r>
              <a:rPr lang="ru-RU" sz="1600" i="1" dirty="0" smtClean="0">
                <a:solidFill>
                  <a:schemeClr val="tx1"/>
                </a:solidFill>
              </a:rPr>
              <a:t>.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14" name="Округлений прямокутник 90"/>
          <p:cNvSpPr/>
          <p:nvPr/>
        </p:nvSpPr>
        <p:spPr>
          <a:xfrm>
            <a:off x="5292000" y="3969000"/>
            <a:ext cx="3048930" cy="908552"/>
          </a:xfrm>
          <a:prstGeom prst="roundRect">
            <a:avLst>
              <a:gd name="adj" fmla="val 3480"/>
            </a:avLst>
          </a:prstGeom>
          <a:solidFill>
            <a:schemeClr val="accent2">
              <a:lumMod val="20000"/>
              <a:lumOff val="80000"/>
            </a:schemeClr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i="1" dirty="0" smtClean="0">
                <a:solidFill>
                  <a:schemeClr val="tx1"/>
                </a:solidFill>
              </a:rPr>
              <a:t>768 </a:t>
            </a:r>
            <a:r>
              <a:rPr lang="ru-RU" sz="1600" i="1" dirty="0" err="1" smtClean="0">
                <a:solidFill>
                  <a:schemeClr val="tx1"/>
                </a:solidFill>
              </a:rPr>
              <a:t>гарантії</a:t>
            </a:r>
            <a:endParaRPr lang="ru-RU" sz="1600" b="1" i="1" dirty="0" smtClean="0">
              <a:solidFill>
                <a:schemeClr val="tx1"/>
              </a:solidFill>
            </a:endParaRPr>
          </a:p>
          <a:p>
            <a:r>
              <a:rPr lang="ru-RU" sz="1600" i="1" dirty="0" smtClean="0">
                <a:solidFill>
                  <a:schemeClr val="tx1"/>
                </a:solidFill>
              </a:rPr>
              <a:t>на суму</a:t>
            </a:r>
            <a:r>
              <a:rPr lang="ru-RU" sz="1600" dirty="0">
                <a:solidFill>
                  <a:schemeClr val="tx1"/>
                </a:solidFill>
              </a:rPr>
              <a:t> </a:t>
            </a:r>
            <a:r>
              <a:rPr lang="uk-UA" sz="1600" b="1" i="1" dirty="0" smtClean="0">
                <a:solidFill>
                  <a:srgbClr val="000000"/>
                </a:solidFill>
              </a:rPr>
              <a:t>29 458</a:t>
            </a:r>
            <a:r>
              <a:rPr lang="ru-RU" sz="1600" b="1" i="1" dirty="0" smtClean="0">
                <a:solidFill>
                  <a:srgbClr val="000000"/>
                </a:solidFill>
              </a:rPr>
              <a:t>,89 </a:t>
            </a:r>
            <a:r>
              <a:rPr lang="ru-RU" sz="1600" i="1" dirty="0" smtClean="0">
                <a:solidFill>
                  <a:schemeClr val="tx1"/>
                </a:solidFill>
              </a:rPr>
              <a:t>млн</a:t>
            </a:r>
            <a:r>
              <a:rPr lang="ru-RU" sz="1600" i="1" dirty="0">
                <a:solidFill>
                  <a:schemeClr val="tx1"/>
                </a:solidFill>
              </a:rPr>
              <a:t>. </a:t>
            </a:r>
            <a:r>
              <a:rPr lang="ru-RU" sz="1600" i="1" dirty="0" err="1">
                <a:solidFill>
                  <a:schemeClr val="tx1"/>
                </a:solidFill>
              </a:rPr>
              <a:t>грн</a:t>
            </a:r>
            <a:r>
              <a:rPr lang="ru-RU" sz="1600" i="1" dirty="0" smtClean="0">
                <a:solidFill>
                  <a:schemeClr val="tx1"/>
                </a:solidFill>
              </a:rPr>
              <a:t>. </a:t>
            </a:r>
          </a:p>
          <a:p>
            <a:r>
              <a:rPr lang="ru-RU" sz="1600" i="1" dirty="0" smtClean="0">
                <a:solidFill>
                  <a:schemeClr val="tx1"/>
                </a:solidFill>
              </a:rPr>
              <a:t>(</a:t>
            </a:r>
            <a:r>
              <a:rPr lang="ru-RU" sz="1600" i="1" dirty="0" err="1" smtClean="0">
                <a:solidFill>
                  <a:schemeClr val="tx1"/>
                </a:solidFill>
              </a:rPr>
              <a:t>гривневий</a:t>
            </a:r>
            <a:r>
              <a:rPr lang="ru-RU" sz="1600" i="1" dirty="0" smtClean="0">
                <a:solidFill>
                  <a:schemeClr val="tx1"/>
                </a:solidFill>
              </a:rPr>
              <a:t> </a:t>
            </a:r>
            <a:r>
              <a:rPr lang="ru-RU" sz="1600" i="1" dirty="0" err="1" smtClean="0">
                <a:solidFill>
                  <a:schemeClr val="tx1"/>
                </a:solidFill>
              </a:rPr>
              <a:t>еквівалент</a:t>
            </a:r>
            <a:r>
              <a:rPr lang="ru-RU" sz="1600" i="1" dirty="0" smtClean="0">
                <a:solidFill>
                  <a:schemeClr val="tx1"/>
                </a:solidFill>
              </a:rPr>
              <a:t> )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232000" y="5589000"/>
            <a:ext cx="1605514" cy="408623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uk-UA"/>
            </a:defPPr>
            <a:lvl1pPr algn="ctr">
              <a:defRPr sz="1400">
                <a:solidFill>
                  <a:schemeClr val="tx1"/>
                </a:solidFill>
              </a:defRPr>
            </a:lvl1pPr>
          </a:lstStyle>
          <a:p>
            <a:pPr algn="l"/>
            <a:r>
              <a:rPr lang="uk-UA" sz="1800" b="1" dirty="0" smtClean="0">
                <a:solidFill>
                  <a:schemeClr val="accent2"/>
                </a:solidFill>
              </a:rPr>
              <a:t> </a:t>
            </a:r>
            <a:r>
              <a:rPr lang="uk-UA" sz="1800" b="1" dirty="0" smtClean="0">
                <a:solidFill>
                  <a:srgbClr val="057C48"/>
                </a:solidFill>
                <a:latin typeface="Times New Roman" pitchFamily="18" charset="0"/>
                <a:cs typeface="Times New Roman" pitchFamily="18" charset="0"/>
              </a:rPr>
              <a:t>Надано:</a:t>
            </a:r>
            <a:endParaRPr lang="uk-UA" sz="1800" b="1" dirty="0">
              <a:solidFill>
                <a:srgbClr val="057C4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232000" y="6129000"/>
            <a:ext cx="1605513" cy="408623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uk-UA"/>
            </a:defPPr>
            <a:lvl1pPr algn="ctr">
              <a:defRPr>
                <a:solidFill>
                  <a:schemeClr val="tx1"/>
                </a:solidFill>
              </a:defRPr>
            </a:lvl1pPr>
          </a:lstStyle>
          <a:p>
            <a:pPr algn="l"/>
            <a:r>
              <a:rPr lang="uk-UA" b="1" dirty="0" smtClean="0">
                <a:solidFill>
                  <a:srgbClr val="057C48"/>
                </a:solidFill>
                <a:latin typeface="Times New Roman" pitchFamily="18" charset="0"/>
                <a:cs typeface="Times New Roman" pitchFamily="18" charset="0"/>
              </a:rPr>
              <a:t>Отримано:</a:t>
            </a:r>
            <a:endParaRPr lang="uk-UA" b="1" dirty="0">
              <a:solidFill>
                <a:srgbClr val="057C4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 bwMode="auto">
          <a:xfrm>
            <a:off x="1872000" y="5229000"/>
            <a:ext cx="5940000" cy="1428849"/>
          </a:xfrm>
          <a:prstGeom prst="roundRect">
            <a:avLst>
              <a:gd name="adj" fmla="val 9656"/>
            </a:avLst>
          </a:prstGeom>
          <a:noFill/>
          <a:ln>
            <a:headEnd type="none" w="med" len="med"/>
            <a:tailEnd type="none" w="med" len="med"/>
          </a:ln>
          <a:ex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0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592000" y="5049000"/>
            <a:ext cx="1533506" cy="408623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uk-UA"/>
            </a:defPPr>
            <a:lvl1pPr algn="ctr">
              <a:defRPr sz="1400">
                <a:solidFill>
                  <a:schemeClr val="tx1"/>
                </a:solidFill>
              </a:defRPr>
            </a:lvl1pPr>
          </a:lstStyle>
          <a:p>
            <a:r>
              <a:rPr lang="uk-UA" sz="1800" b="1" dirty="0" smtClean="0">
                <a:solidFill>
                  <a:srgbClr val="057C48"/>
                </a:solidFill>
                <a:latin typeface="Times New Roman" pitchFamily="18" charset="0"/>
                <a:cs typeface="Times New Roman" pitchFamily="18" charset="0"/>
              </a:rPr>
              <a:t>Гарантії:</a:t>
            </a:r>
            <a:endParaRPr lang="uk-UA" sz="1800" b="1" dirty="0">
              <a:solidFill>
                <a:srgbClr val="057C4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Равно 22"/>
          <p:cNvSpPr/>
          <p:nvPr/>
        </p:nvSpPr>
        <p:spPr>
          <a:xfrm>
            <a:off x="4752000" y="5949000"/>
            <a:ext cx="720000" cy="360000"/>
          </a:xfrm>
          <a:prstGeom prst="mathEqual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72000" y="5949000"/>
            <a:ext cx="2160000" cy="715089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uk-UA"/>
            </a:defPPr>
            <a:lvl1pPr algn="ctr">
              <a:defRPr sz="1400">
                <a:solidFill>
                  <a:schemeClr val="tx1"/>
                </a:solidFill>
              </a:defRPr>
            </a:lvl1pPr>
          </a:lstStyle>
          <a:p>
            <a:r>
              <a:rPr lang="uk-UA" sz="1800" b="1" dirty="0" smtClean="0">
                <a:solidFill>
                  <a:schemeClr val="accent2"/>
                </a:solidFill>
              </a:rPr>
              <a:t> </a:t>
            </a:r>
            <a:r>
              <a:rPr lang="uk-UA" sz="1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147  911</a:t>
            </a:r>
            <a:r>
              <a:rPr lang="en-US" sz="1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uk-UA" sz="1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31</a:t>
            </a:r>
            <a:r>
              <a:rPr lang="en-US" sz="1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800" b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млн.грн</a:t>
            </a:r>
            <a:r>
              <a:rPr lang="en-US" sz="1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uk-UA" sz="18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Правая фигурная скобка 24"/>
          <p:cNvSpPr/>
          <p:nvPr/>
        </p:nvSpPr>
        <p:spPr>
          <a:xfrm>
            <a:off x="4212000" y="5589000"/>
            <a:ext cx="360000" cy="9000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137078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 Box 35"/>
          <p:cNvSpPr txBox="1">
            <a:spLocks noChangeArrowheads="1"/>
          </p:cNvSpPr>
          <p:nvPr/>
        </p:nvSpPr>
        <p:spPr bwMode="auto">
          <a:xfrm>
            <a:off x="971601" y="260648"/>
            <a:ext cx="8046814" cy="648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ts val="0"/>
              </a:spcBef>
            </a:pPr>
            <a:r>
              <a:rPr kumimoji="1" lang="uk-UA" altLang="uk-UA" sz="2000" b="1" cap="all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lang="uk-UA" sz="2000" b="1" dirty="0" smtClean="0">
                <a:solidFill>
                  <a:schemeClr val="tx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Операції за наданими гарантіями </a:t>
            </a:r>
            <a:r>
              <a:rPr lang="uk-UA" sz="2000" i="1" dirty="0" smtClean="0">
                <a:solidFill>
                  <a:schemeClr val="tx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uk-UA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групи банків)</a:t>
            </a:r>
            <a:endParaRPr lang="en-US" sz="20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</a:t>
            </a:r>
            <a:r>
              <a:rPr lang="en-US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uk-UA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рік питома вага  </a:t>
            </a:r>
            <a:endParaRPr lang="uk-UA" altLang="uk-UA" sz="2000" i="1" cap="all" dirty="0">
              <a:latin typeface="Times New Roman" panose="02020603050405020304" pitchFamily="18" charset="0"/>
              <a:ea typeface="Times New Roman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</a:pPr>
            <a:endParaRPr lang="uk-UA" altLang="uk-UA" sz="2000" i="1" cap="all" dirty="0">
              <a:latin typeface="Times New Roman" panose="02020603050405020304" pitchFamily="18" charset="0"/>
              <a:ea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0"/>
          </p:nvPr>
        </p:nvSpPr>
        <p:spPr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2" rIns="91424" bIns="45712" numCol="1" anchor="b" anchorCtr="0" compatLnSpc="1">
            <a:prstTxWarp prst="textNoShape">
              <a:avLst/>
            </a:prstTxWarp>
          </a:bodyPr>
          <a:lstStyle/>
          <a:p>
            <a:fld id="{53400EF4-D14B-4B3E-8643-5A6D23594193}" type="slidenum">
              <a:rPr lang="uk-UA">
                <a:latin typeface="+mj-lt"/>
                <a:cs typeface="+mn-cs"/>
              </a:rPr>
              <a:pPr/>
              <a:t>3</a:t>
            </a:fld>
            <a:endParaRPr lang="uk-UA" dirty="0">
              <a:latin typeface="+mj-lt"/>
              <a:cs typeface="+mn-cs"/>
            </a:endParaRPr>
          </a:p>
        </p:txBody>
      </p:sp>
      <p:sp>
        <p:nvSpPr>
          <p:cNvPr id="13" name="Прямокутник 83"/>
          <p:cNvSpPr/>
          <p:nvPr/>
        </p:nvSpPr>
        <p:spPr>
          <a:xfrm>
            <a:off x="4392000" y="1251505"/>
            <a:ext cx="917339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0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endParaRPr lang="uk-UA" sz="1000" b="1" i="1" dirty="0">
              <a:solidFill>
                <a:srgbClr val="FF0000"/>
              </a:solidFill>
            </a:endParaRPr>
          </a:p>
        </p:txBody>
      </p:sp>
      <p:sp>
        <p:nvSpPr>
          <p:cNvPr id="3" name="Прямокутник 2"/>
          <p:cNvSpPr/>
          <p:nvPr/>
        </p:nvSpPr>
        <p:spPr>
          <a:xfrm>
            <a:off x="252000" y="3969000"/>
            <a:ext cx="39064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i="1" dirty="0" smtClean="0">
                <a:solidFill>
                  <a:srgbClr val="F79D9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Іноземна валюта (еквівалент) 202</a:t>
            </a:r>
            <a:r>
              <a:rPr lang="en-US" b="1" i="1" dirty="0" smtClean="0">
                <a:solidFill>
                  <a:srgbClr val="F79D9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uk-UA" b="1" dirty="0">
              <a:solidFill>
                <a:srgbClr val="F79D91"/>
              </a:solidFill>
            </a:endParaRPr>
          </a:p>
        </p:txBody>
      </p:sp>
      <p:sp>
        <p:nvSpPr>
          <p:cNvPr id="20" name="Прямокутник 19"/>
          <p:cNvSpPr/>
          <p:nvPr/>
        </p:nvSpPr>
        <p:spPr>
          <a:xfrm>
            <a:off x="432000" y="1089000"/>
            <a:ext cx="3420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600" b="1" i="1" dirty="0" smtClean="0">
                <a:solidFill>
                  <a:srgbClr val="F79D9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Національна валюта 202</a:t>
            </a:r>
            <a:r>
              <a:rPr lang="en-US" sz="1600" b="1" i="1" dirty="0" smtClean="0">
                <a:solidFill>
                  <a:srgbClr val="F79D9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uk-UA" sz="1600" b="1" dirty="0">
              <a:solidFill>
                <a:srgbClr val="F79D91"/>
              </a:solidFill>
            </a:endParaRPr>
          </a:p>
        </p:txBody>
      </p:sp>
      <p:graphicFrame>
        <p:nvGraphicFramePr>
          <p:cNvPr id="21" name="Таблиця 20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351747429"/>
              </p:ext>
            </p:extLst>
          </p:nvPr>
        </p:nvGraphicFramePr>
        <p:xfrm>
          <a:off x="252000" y="1449000"/>
          <a:ext cx="8640000" cy="2519999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324297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6115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0847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58374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91026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433380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463173">
                <a:tc gridSpan="6">
                  <a:txBody>
                    <a:bodyPr/>
                    <a:lstStyle/>
                    <a:p>
                      <a:pPr algn="l"/>
                      <a:r>
                        <a:rPr lang="uk-UA" sz="2000" dirty="0" smtClean="0">
                          <a:solidFill>
                            <a:srgbClr val="1C7935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Надано </a:t>
                      </a:r>
                      <a:r>
                        <a:rPr lang="uk-UA" sz="2000" i="0" dirty="0" smtClean="0">
                          <a:solidFill>
                            <a:srgbClr val="057C4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банками</a:t>
                      </a:r>
                      <a:r>
                        <a:rPr lang="uk-UA" sz="2000" i="1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129</a:t>
                      </a:r>
                      <a:r>
                        <a:rPr lang="uk-UA" sz="2000" i="1" baseline="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572</a:t>
                      </a:r>
                      <a:r>
                        <a:rPr lang="uk-UA" sz="1800" b="1" i="1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b="0" i="1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гарантій</a:t>
                      </a:r>
                      <a:r>
                        <a:rPr lang="uk-UA" sz="1800" b="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800" b="0" i="1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суму </a:t>
                      </a:r>
                      <a:r>
                        <a:rPr lang="uk-UA" sz="1800" b="1" i="1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</a:t>
                      </a:r>
                      <a:r>
                        <a:rPr lang="uk-UA" sz="18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,30</a:t>
                      </a:r>
                      <a:r>
                        <a:rPr lang="uk-UA" sz="1800" b="1" i="1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800" b="0" i="1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uk-UA" sz="1800" b="0" i="1" dirty="0" err="1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млрд</a:t>
                      </a:r>
                      <a:r>
                        <a:rPr lang="en-US" sz="1800" b="0" i="1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uk-UA" sz="1800" b="0" i="1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грн</a:t>
                      </a:r>
                      <a:r>
                        <a:rPr lang="ru-RU" sz="1800" b="0" i="1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uk-UA" sz="1800" dirty="0">
                        <a:solidFill>
                          <a:srgbClr val="1C7935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uk-UA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69460">
                <a:tc>
                  <a:txBody>
                    <a:bodyPr/>
                    <a:lstStyle/>
                    <a:p>
                      <a:pPr algn="ctr"/>
                      <a:endParaRPr lang="uk-UA" sz="1400" dirty="0">
                        <a:solidFill>
                          <a:srgbClr val="1C7935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8648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400" b="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сума, млрд. грн</a:t>
                      </a:r>
                      <a:endParaRPr lang="uk-UA" sz="1400" b="0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8648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uk-UA" sz="1400" b="1" i="1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b="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питома вага до  загального об</a:t>
                      </a:r>
                      <a:r>
                        <a:rPr lang="en-US" sz="1400" b="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`</a:t>
                      </a:r>
                      <a:r>
                        <a:rPr lang="uk-UA" sz="1400" b="0" i="1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єму</a:t>
                      </a:r>
                      <a:r>
                        <a:rPr lang="uk-UA" sz="1400" b="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наданих гарантій</a:t>
                      </a:r>
                      <a:endParaRPr lang="uk-UA" sz="1400" b="0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8648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400" b="0" i="1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кіл-сть</a:t>
                      </a:r>
                      <a:r>
                        <a:rPr lang="en-US" sz="1400" b="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uk-UA" sz="1400" b="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штук</a:t>
                      </a:r>
                      <a:endParaRPr lang="uk-UA" sz="1400" b="0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b="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питома вага до загальної</a:t>
                      </a:r>
                      <a:r>
                        <a:rPr lang="uk-UA" sz="1400" b="0" i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</a:p>
                    <a:p>
                      <a:pPr algn="ctr"/>
                      <a:r>
                        <a:rPr lang="uk-UA" sz="1400" b="0" i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кількості </a:t>
                      </a:r>
                      <a:endParaRPr lang="uk-UA" sz="1400" b="0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20400">
                <a:tc>
                  <a:txBody>
                    <a:bodyPr/>
                    <a:lstStyle/>
                    <a:p>
                      <a:pPr marL="628650" marR="0" indent="-285750" algn="l" defTabSz="8648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uk-UA" sz="160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 державною часткою</a:t>
                      </a:r>
                      <a:endParaRPr lang="uk-UA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uk-UA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19</a:t>
                      </a:r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,84</a:t>
                      </a:r>
                      <a:endParaRPr lang="uk-UA" sz="1600" b="1" i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8648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uk-UA" sz="1400" i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864854" rtl="0" eaLnBrk="1" latinLnBrk="0" hangingPunct="1"/>
                      <a:r>
                        <a:rPr lang="uk-UA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uk-UA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.6</a:t>
                      </a:r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uk-UA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%</a:t>
                      </a:r>
                      <a:endParaRPr lang="uk-UA" sz="1600" b="1" i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16 606</a:t>
                      </a:r>
                      <a:endParaRPr lang="uk-UA" sz="1600" b="1" i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864854" rtl="0" eaLnBrk="1" latinLnBrk="0" hangingPunct="1"/>
                      <a:r>
                        <a:rPr lang="uk-UA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uk-UA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72</a:t>
                      </a:r>
                      <a:r>
                        <a:rPr lang="uk-UA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%</a:t>
                      </a:r>
                      <a:endParaRPr lang="uk-UA" sz="1600" b="1" i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33483">
                <a:tc>
                  <a:txBody>
                    <a:bodyPr/>
                    <a:lstStyle/>
                    <a:p>
                      <a:pPr marL="628650" marR="0" indent="-285750" algn="l" defTabSz="8648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uk-UA" sz="160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іноземних банківських груп</a:t>
                      </a:r>
                      <a:endParaRPr lang="uk-UA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11,27</a:t>
                      </a:r>
                      <a:endParaRPr lang="uk-UA" sz="1600" b="1" i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8648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uk-UA" sz="1400" b="1" i="1" kern="12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864854" rtl="0" eaLnBrk="1" latinLnBrk="0" hangingPunct="1"/>
                      <a:r>
                        <a:rPr lang="uk-UA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uk-UA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00</a:t>
                      </a:r>
                      <a:r>
                        <a:rPr lang="uk-UA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%</a:t>
                      </a:r>
                      <a:endParaRPr lang="uk-UA" sz="1600" b="1" i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5 913</a:t>
                      </a:r>
                      <a:endParaRPr lang="uk-UA" sz="1600" b="1" i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864854" rtl="0" eaLnBrk="1" latinLnBrk="0" hangingPunct="1"/>
                      <a:r>
                        <a:rPr lang="uk-UA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4.</a:t>
                      </a:r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53</a:t>
                      </a:r>
                      <a:r>
                        <a:rPr lang="uk-UA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%</a:t>
                      </a:r>
                      <a:endParaRPr lang="uk-UA" sz="1600" b="1" i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33483">
                <a:tc>
                  <a:txBody>
                    <a:bodyPr/>
                    <a:lstStyle/>
                    <a:p>
                      <a:pPr marL="628650" marR="0" indent="-285750" algn="l" defTabSz="8648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uk-UA" sz="160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 приватним капіталом</a:t>
                      </a:r>
                      <a:endParaRPr lang="uk-UA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63,19</a:t>
                      </a:r>
                      <a:endParaRPr lang="uk-UA" sz="1600" b="1" i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8648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uk-UA" sz="1400" b="1" i="1" kern="12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864854" rtl="0" eaLnBrk="1" latinLnBrk="0" hangingPunct="1"/>
                      <a:r>
                        <a:rPr lang="uk-UA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uk-UA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09</a:t>
                      </a:r>
                      <a:r>
                        <a:rPr lang="uk-UA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%</a:t>
                      </a:r>
                      <a:endParaRPr lang="uk-UA" sz="1600" b="1" i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107 053</a:t>
                      </a:r>
                      <a:endParaRPr lang="uk-UA" sz="1600" b="1" i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864854" rtl="0" eaLnBrk="1" latinLnBrk="0" hangingPunct="1"/>
                      <a:r>
                        <a:rPr lang="uk-UA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8</a:t>
                      </a:r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uk-UA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9</a:t>
                      </a:r>
                      <a:r>
                        <a:rPr lang="uk-UA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8 %</a:t>
                      </a:r>
                      <a:endParaRPr lang="uk-UA" sz="1600" b="1" i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Таблиця 20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351747429"/>
              </p:ext>
            </p:extLst>
          </p:nvPr>
        </p:nvGraphicFramePr>
        <p:xfrm>
          <a:off x="252000" y="4329000"/>
          <a:ext cx="8632063" cy="2349001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3240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59172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432063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429383">
                <a:tc gridSpan="6">
                  <a:txBody>
                    <a:bodyPr/>
                    <a:lstStyle/>
                    <a:p>
                      <a:pPr algn="l"/>
                      <a:r>
                        <a:rPr lang="uk-UA" sz="2000" dirty="0" smtClean="0">
                          <a:solidFill>
                            <a:srgbClr val="1C7935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Надано </a:t>
                      </a:r>
                      <a:r>
                        <a:rPr lang="uk-UA" sz="2000" i="0" dirty="0" smtClean="0">
                          <a:solidFill>
                            <a:srgbClr val="057C4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банками</a:t>
                      </a:r>
                      <a:r>
                        <a:rPr lang="uk-UA" sz="2000" i="1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1005</a:t>
                      </a:r>
                      <a:r>
                        <a:rPr lang="uk-UA" sz="1800" b="1" i="1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b="0" i="1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гарантій</a:t>
                      </a:r>
                      <a:r>
                        <a:rPr lang="uk-UA" sz="1800" b="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800" b="0" i="1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суму </a:t>
                      </a:r>
                      <a:r>
                        <a:rPr lang="uk-UA" sz="1800" b="1" i="1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r>
                        <a:rPr lang="uk-UA" sz="18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,36</a:t>
                      </a:r>
                      <a:r>
                        <a:rPr lang="uk-UA" sz="1800" b="1" i="1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800" b="0" i="1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uk-UA" sz="1800" b="0" i="1" dirty="0" err="1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млрд</a:t>
                      </a:r>
                      <a:r>
                        <a:rPr lang="en-US" sz="1800" b="0" i="1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uk-UA" sz="1800" b="0" i="1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800" b="0" i="1" dirty="0" err="1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грн</a:t>
                      </a:r>
                      <a:r>
                        <a:rPr lang="ru-RU" sz="1800" b="0" i="1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uk-UA" sz="1800" dirty="0">
                        <a:solidFill>
                          <a:srgbClr val="1C7935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uk-UA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92705">
                <a:tc>
                  <a:txBody>
                    <a:bodyPr/>
                    <a:lstStyle/>
                    <a:p>
                      <a:pPr algn="ctr"/>
                      <a:endParaRPr lang="uk-UA" sz="1400" dirty="0">
                        <a:solidFill>
                          <a:srgbClr val="1C7935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8648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400" b="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сума, млрд. грн</a:t>
                      </a:r>
                      <a:endParaRPr lang="uk-UA" sz="1400" b="0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8648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uk-UA" sz="1400" b="1" i="1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b="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питома вага до  загального об</a:t>
                      </a:r>
                      <a:r>
                        <a:rPr lang="en-US" sz="1400" b="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`</a:t>
                      </a:r>
                      <a:r>
                        <a:rPr lang="uk-UA" sz="1400" b="0" i="1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єму</a:t>
                      </a:r>
                      <a:r>
                        <a:rPr lang="uk-UA" sz="1400" b="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наданих гарантій</a:t>
                      </a:r>
                      <a:endParaRPr lang="uk-UA" sz="1400" b="0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8648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400" b="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кіл-кість, штук</a:t>
                      </a:r>
                      <a:endParaRPr lang="uk-UA" sz="1400" b="0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b="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питома вага до загальної</a:t>
                      </a:r>
                      <a:r>
                        <a:rPr lang="uk-UA" sz="1400" b="0" i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</a:p>
                    <a:p>
                      <a:pPr algn="ctr"/>
                      <a:r>
                        <a:rPr lang="uk-UA" sz="1400" b="0" i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кількості  </a:t>
                      </a:r>
                      <a:endParaRPr lang="uk-UA" sz="1400" b="0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68003">
                <a:tc>
                  <a:txBody>
                    <a:bodyPr/>
                    <a:lstStyle/>
                    <a:p>
                      <a:pPr marL="628650" marR="0" indent="-285750" algn="l" defTabSz="8648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uk-UA" sz="160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 державною часткою</a:t>
                      </a:r>
                      <a:endParaRPr lang="uk-UA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6,57</a:t>
                      </a:r>
                      <a:endParaRPr lang="uk-UA" sz="1600" b="1" i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8648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uk-UA" sz="1400" i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864854" rtl="0" eaLnBrk="1" latinLnBrk="0" hangingPunct="1"/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uk-UA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.8</a:t>
                      </a:r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uk-UA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%</a:t>
                      </a:r>
                      <a:endParaRPr lang="uk-UA" sz="1600" b="1" i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228</a:t>
                      </a:r>
                      <a:endParaRPr lang="uk-UA" sz="1600" b="1" i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864854" rtl="0" eaLnBrk="1" latinLnBrk="0" hangingPunct="1"/>
                      <a:r>
                        <a:rPr lang="uk-UA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0.1</a:t>
                      </a:r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uk-UA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%</a:t>
                      </a:r>
                      <a:endParaRPr lang="uk-UA" sz="1600" b="1" i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9455">
                <a:tc>
                  <a:txBody>
                    <a:bodyPr/>
                    <a:lstStyle/>
                    <a:p>
                      <a:pPr marL="628650" marR="0" indent="-285750" algn="l" defTabSz="8648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uk-UA" sz="160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іноземних банківських груп</a:t>
                      </a:r>
                      <a:endParaRPr lang="uk-UA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4,32</a:t>
                      </a:r>
                      <a:endParaRPr lang="uk-UA" sz="1600" b="1" i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8648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uk-UA" sz="1400" b="1" i="1" kern="12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864854" rtl="0" eaLnBrk="1" latinLnBrk="0" hangingPunct="1"/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uk-UA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84</a:t>
                      </a:r>
                      <a:r>
                        <a:rPr lang="uk-UA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%</a:t>
                      </a:r>
                      <a:endParaRPr lang="uk-UA" sz="1600" b="1" i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327</a:t>
                      </a:r>
                      <a:endParaRPr lang="uk-UA" sz="1600" b="1" i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864854" rtl="0" eaLnBrk="1" latinLnBrk="0" hangingPunct="1"/>
                      <a:r>
                        <a:rPr lang="uk-UA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0.2</a:t>
                      </a:r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uk-UA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%</a:t>
                      </a:r>
                      <a:endParaRPr lang="uk-UA" sz="1600" b="1" i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9455">
                <a:tc>
                  <a:txBody>
                    <a:bodyPr/>
                    <a:lstStyle/>
                    <a:p>
                      <a:pPr marL="628650" marR="0" indent="-285750" algn="l" defTabSz="8648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uk-UA" sz="160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 приватним капіталом</a:t>
                      </a:r>
                      <a:endParaRPr lang="uk-UA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7,47</a:t>
                      </a:r>
                      <a:endParaRPr lang="uk-UA" sz="1600" b="1" i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8648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uk-UA" sz="1400" b="1" i="1" kern="12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864854" rtl="0" eaLnBrk="1" latinLnBrk="0" hangingPunct="1"/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uk-UA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63</a:t>
                      </a:r>
                      <a:r>
                        <a:rPr lang="uk-UA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%</a:t>
                      </a:r>
                      <a:endParaRPr lang="uk-UA" sz="1600" b="1" i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450</a:t>
                      </a:r>
                      <a:endParaRPr lang="uk-UA" sz="1600" b="1" i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864854" rtl="0" eaLnBrk="1" latinLnBrk="0" hangingPunct="1"/>
                      <a:r>
                        <a:rPr lang="uk-UA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0.3</a:t>
                      </a:r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uk-UA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%</a:t>
                      </a:r>
                      <a:endParaRPr lang="uk-UA" sz="1600" b="1" i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621032">
            <a:off x="7784132" y="3406302"/>
            <a:ext cx="1253828" cy="9346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621032">
            <a:off x="5404383" y="3362054"/>
            <a:ext cx="938814" cy="9346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796086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 Box 35"/>
          <p:cNvSpPr txBox="1">
            <a:spLocks noChangeArrowheads="1"/>
          </p:cNvSpPr>
          <p:nvPr/>
        </p:nvSpPr>
        <p:spPr bwMode="auto">
          <a:xfrm>
            <a:off x="971601" y="260648"/>
            <a:ext cx="8046814" cy="648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ts val="0"/>
              </a:spcBef>
            </a:pPr>
            <a:r>
              <a:rPr kumimoji="1" lang="uk-UA" altLang="uk-UA" sz="2000" b="1" cap="all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lang="uk-UA" sz="2000" b="1" dirty="0" smtClean="0">
                <a:solidFill>
                  <a:schemeClr val="tx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Операції за отриманими гарантіями </a:t>
            </a:r>
            <a:r>
              <a:rPr lang="uk-UA" sz="2000" i="1" dirty="0" smtClean="0">
                <a:solidFill>
                  <a:schemeClr val="tx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uk-UA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групи</a:t>
            </a:r>
            <a:r>
              <a:rPr lang="en-US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банків)</a:t>
            </a:r>
            <a:endParaRPr lang="en-US" sz="20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</a:t>
            </a:r>
            <a:r>
              <a:rPr lang="en-US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uk-UA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рік питома вага  </a:t>
            </a:r>
            <a:endParaRPr lang="uk-UA" altLang="uk-UA" sz="2000" i="1" cap="all" dirty="0">
              <a:latin typeface="Times New Roman" panose="02020603050405020304" pitchFamily="18" charset="0"/>
              <a:ea typeface="Times New Roman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</a:pPr>
            <a:endParaRPr lang="uk-UA" altLang="uk-UA" sz="2000" i="1" cap="all" dirty="0">
              <a:latin typeface="Times New Roman" panose="02020603050405020304" pitchFamily="18" charset="0"/>
              <a:ea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0"/>
          </p:nvPr>
        </p:nvSpPr>
        <p:spPr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2" rIns="91424" bIns="45712" numCol="1" anchor="b" anchorCtr="0" compatLnSpc="1">
            <a:prstTxWarp prst="textNoShape">
              <a:avLst/>
            </a:prstTxWarp>
          </a:bodyPr>
          <a:lstStyle/>
          <a:p>
            <a:fld id="{53400EF4-D14B-4B3E-8643-5A6D23594193}" type="slidenum">
              <a:rPr lang="uk-UA">
                <a:latin typeface="+mj-lt"/>
                <a:cs typeface="+mn-cs"/>
              </a:rPr>
              <a:pPr/>
              <a:t>4</a:t>
            </a:fld>
            <a:endParaRPr lang="uk-UA" dirty="0">
              <a:latin typeface="+mj-lt"/>
              <a:cs typeface="+mn-cs"/>
            </a:endParaRPr>
          </a:p>
        </p:txBody>
      </p:sp>
      <p:sp>
        <p:nvSpPr>
          <p:cNvPr id="13" name="Прямокутник 83"/>
          <p:cNvSpPr/>
          <p:nvPr/>
        </p:nvSpPr>
        <p:spPr>
          <a:xfrm>
            <a:off x="4392000" y="1251505"/>
            <a:ext cx="917339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0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endParaRPr lang="uk-UA" sz="1000" b="1" i="1" dirty="0">
              <a:solidFill>
                <a:srgbClr val="FF0000"/>
              </a:solidFill>
            </a:endParaRPr>
          </a:p>
        </p:txBody>
      </p:sp>
      <p:sp>
        <p:nvSpPr>
          <p:cNvPr id="3" name="Прямокутник 2"/>
          <p:cNvSpPr/>
          <p:nvPr/>
        </p:nvSpPr>
        <p:spPr>
          <a:xfrm>
            <a:off x="252000" y="3969000"/>
            <a:ext cx="39064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i="1" dirty="0" smtClean="0">
                <a:solidFill>
                  <a:srgbClr val="F79D9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Іноземна валюта (еквівалент) 202</a:t>
            </a:r>
            <a:r>
              <a:rPr lang="en-US" b="1" i="1" dirty="0" smtClean="0">
                <a:solidFill>
                  <a:srgbClr val="F79D9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uk-UA" b="1" dirty="0">
              <a:solidFill>
                <a:srgbClr val="F79D91"/>
              </a:solidFill>
            </a:endParaRPr>
          </a:p>
        </p:txBody>
      </p:sp>
      <p:sp>
        <p:nvSpPr>
          <p:cNvPr id="20" name="Прямокутник 19"/>
          <p:cNvSpPr/>
          <p:nvPr/>
        </p:nvSpPr>
        <p:spPr>
          <a:xfrm>
            <a:off x="432000" y="1089000"/>
            <a:ext cx="3420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600" b="1" i="1" dirty="0" smtClean="0">
                <a:solidFill>
                  <a:srgbClr val="F79D9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Національна валюта 202</a:t>
            </a:r>
            <a:r>
              <a:rPr lang="en-US" sz="1600" b="1" i="1" dirty="0" smtClean="0">
                <a:solidFill>
                  <a:srgbClr val="F79D9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uk-UA" sz="1600" b="1" dirty="0">
              <a:solidFill>
                <a:srgbClr val="F79D91"/>
              </a:solidFill>
            </a:endParaRPr>
          </a:p>
        </p:txBody>
      </p:sp>
      <p:graphicFrame>
        <p:nvGraphicFramePr>
          <p:cNvPr id="21" name="Таблиця 20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351747429"/>
              </p:ext>
            </p:extLst>
          </p:nvPr>
        </p:nvGraphicFramePr>
        <p:xfrm>
          <a:off x="252000" y="1449001"/>
          <a:ext cx="8632063" cy="2520000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3240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59172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432063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463173">
                <a:tc gridSpan="6">
                  <a:txBody>
                    <a:bodyPr/>
                    <a:lstStyle/>
                    <a:p>
                      <a:pPr algn="l"/>
                      <a:r>
                        <a:rPr lang="uk-UA" sz="2000" dirty="0" smtClean="0">
                          <a:solidFill>
                            <a:srgbClr val="1C7935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Отримано </a:t>
                      </a:r>
                      <a:r>
                        <a:rPr lang="uk-UA" sz="2000" i="0" dirty="0" smtClean="0">
                          <a:solidFill>
                            <a:srgbClr val="057C4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банками</a:t>
                      </a:r>
                      <a:r>
                        <a:rPr lang="uk-UA" sz="2000" i="1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363</a:t>
                      </a:r>
                      <a:r>
                        <a:rPr lang="uk-UA" sz="1800" b="1" i="1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b="0" i="1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гарантій</a:t>
                      </a:r>
                      <a:r>
                        <a:rPr lang="uk-UA" sz="1800" b="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800" b="0" i="1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суму </a:t>
                      </a:r>
                      <a:r>
                        <a:rPr lang="uk-UA" sz="1800" b="1" i="1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uk-UA" sz="18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,79</a:t>
                      </a:r>
                      <a:r>
                        <a:rPr lang="uk-UA" sz="1800" b="1" i="1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800" b="0" i="1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uk-UA" sz="1800" b="0" i="1" dirty="0" err="1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млрд</a:t>
                      </a:r>
                      <a:r>
                        <a:rPr lang="en-US" sz="1800" b="0" i="1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uk-UA" sz="1800" b="0" i="1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грн</a:t>
                      </a:r>
                      <a:r>
                        <a:rPr lang="ru-RU" sz="1800" b="0" i="1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uk-UA" sz="1800" dirty="0">
                        <a:solidFill>
                          <a:srgbClr val="1C7935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uk-UA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69461">
                <a:tc>
                  <a:txBody>
                    <a:bodyPr/>
                    <a:lstStyle/>
                    <a:p>
                      <a:pPr algn="ctr"/>
                      <a:endParaRPr lang="uk-UA" sz="1400" dirty="0">
                        <a:solidFill>
                          <a:srgbClr val="1C7935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8648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400" b="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сума, млрд. грн</a:t>
                      </a:r>
                      <a:endParaRPr lang="uk-UA" sz="1400" b="0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8648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uk-UA" sz="1400" b="1" i="1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b="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питома вага до  загального об</a:t>
                      </a:r>
                      <a:r>
                        <a:rPr lang="en-US" sz="1400" b="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`</a:t>
                      </a:r>
                      <a:r>
                        <a:rPr lang="uk-UA" sz="1400" b="0" i="1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єму</a:t>
                      </a:r>
                      <a:r>
                        <a:rPr lang="uk-UA" sz="1400" b="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400" b="0" i="1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отрим</a:t>
                      </a:r>
                      <a:r>
                        <a:rPr lang="uk-UA" sz="1400" b="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гарантій</a:t>
                      </a:r>
                      <a:endParaRPr lang="uk-UA" sz="1400" b="0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8648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400" b="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кіль</a:t>
                      </a:r>
                      <a:r>
                        <a:rPr lang="en-US" sz="1400" b="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uk-UA" sz="1400" b="0" i="1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сть</a:t>
                      </a:r>
                      <a:r>
                        <a:rPr lang="en-US" sz="1400" b="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uk-UA" sz="1400" b="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штук</a:t>
                      </a:r>
                      <a:endParaRPr lang="uk-UA" sz="1400" b="0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b="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питома вага до загальної</a:t>
                      </a:r>
                      <a:r>
                        <a:rPr lang="uk-UA" sz="1400" b="0" i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кількості</a:t>
                      </a:r>
                      <a:endParaRPr lang="uk-UA" sz="1400" b="0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20400">
                <a:tc>
                  <a:txBody>
                    <a:bodyPr/>
                    <a:lstStyle/>
                    <a:p>
                      <a:pPr marL="628650" marR="0" indent="-285750" algn="l" defTabSz="8648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uk-UA" sz="160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 державною часткою</a:t>
                      </a:r>
                      <a:endParaRPr lang="uk-UA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0,41</a:t>
                      </a:r>
                      <a:endParaRPr lang="uk-UA" sz="1600" b="1" i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8648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uk-UA" sz="1400" i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864854" rtl="0" eaLnBrk="1" latinLnBrk="0" hangingPunct="1"/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uk-UA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16</a:t>
                      </a:r>
                      <a:r>
                        <a:rPr lang="uk-UA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%</a:t>
                      </a:r>
                      <a:endParaRPr lang="uk-UA" sz="1600" b="1" i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160</a:t>
                      </a:r>
                      <a:endParaRPr lang="uk-UA" sz="1600" b="1" i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864854" rtl="0" eaLnBrk="1" latinLnBrk="0" hangingPunct="1"/>
                      <a:r>
                        <a:rPr lang="uk-UA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uk-UA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15</a:t>
                      </a:r>
                      <a:r>
                        <a:rPr lang="uk-UA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%</a:t>
                      </a:r>
                      <a:endParaRPr lang="uk-UA" sz="1600" b="1" i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33483">
                <a:tc>
                  <a:txBody>
                    <a:bodyPr/>
                    <a:lstStyle/>
                    <a:p>
                      <a:pPr marL="628650" marR="0" indent="-285750" algn="l" defTabSz="8648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uk-UA" sz="160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іноземних банківських груп</a:t>
                      </a:r>
                      <a:endParaRPr lang="uk-UA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4,55</a:t>
                      </a:r>
                      <a:endParaRPr lang="uk-UA" sz="1600" b="1" i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8648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uk-UA" sz="1400" b="1" i="1" kern="12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864854" rtl="0" eaLnBrk="1" latinLnBrk="0" hangingPunct="1"/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12</a:t>
                      </a:r>
                      <a:r>
                        <a:rPr lang="uk-UA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91</a:t>
                      </a:r>
                      <a:r>
                        <a:rPr lang="uk-UA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%</a:t>
                      </a:r>
                      <a:endParaRPr lang="uk-UA" sz="1600" b="1" i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84</a:t>
                      </a:r>
                      <a:endParaRPr lang="uk-UA" sz="1600" b="1" i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864854" rtl="0" eaLnBrk="1" latinLnBrk="0" hangingPunct="1"/>
                      <a:r>
                        <a:rPr lang="uk-UA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7.</a:t>
                      </a:r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43</a:t>
                      </a:r>
                      <a:r>
                        <a:rPr lang="uk-UA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%</a:t>
                      </a:r>
                      <a:endParaRPr lang="uk-UA" sz="1600" b="1" i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33483">
                <a:tc>
                  <a:txBody>
                    <a:bodyPr/>
                    <a:lstStyle/>
                    <a:p>
                      <a:pPr marL="628650" marR="0" indent="-285750" algn="l" defTabSz="8648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uk-UA" sz="160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 приватним капіталом</a:t>
                      </a:r>
                      <a:endParaRPr lang="uk-UA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0,83</a:t>
                      </a:r>
                      <a:endParaRPr lang="uk-UA" sz="1600" b="1" i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8648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uk-UA" sz="1400" b="1" i="1" kern="12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864854" rtl="0" eaLnBrk="1" latinLnBrk="0" hangingPunct="1"/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uk-UA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36</a:t>
                      </a:r>
                      <a:r>
                        <a:rPr lang="uk-UA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%</a:t>
                      </a:r>
                      <a:endParaRPr lang="uk-UA" sz="1600" b="1" i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119</a:t>
                      </a:r>
                      <a:endParaRPr lang="uk-UA" sz="1600" b="1" i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864854" rtl="0" eaLnBrk="1" latinLnBrk="0" hangingPunct="1"/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uk-UA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52</a:t>
                      </a:r>
                      <a:r>
                        <a:rPr lang="uk-UA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%</a:t>
                      </a:r>
                      <a:endParaRPr lang="uk-UA" sz="1600" b="1" i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Таблиця 20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351747429"/>
              </p:ext>
            </p:extLst>
          </p:nvPr>
        </p:nvGraphicFramePr>
        <p:xfrm>
          <a:off x="252000" y="4329001"/>
          <a:ext cx="8632063" cy="2339998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3240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59172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432063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419679">
                <a:tc gridSpan="6">
                  <a:txBody>
                    <a:bodyPr/>
                    <a:lstStyle/>
                    <a:p>
                      <a:pPr algn="l"/>
                      <a:r>
                        <a:rPr lang="uk-UA" sz="2000" dirty="0" smtClean="0">
                          <a:solidFill>
                            <a:srgbClr val="1C7935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Отримано </a:t>
                      </a:r>
                      <a:r>
                        <a:rPr lang="uk-UA" sz="2000" i="0" dirty="0" smtClean="0">
                          <a:solidFill>
                            <a:srgbClr val="057C4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банками</a:t>
                      </a:r>
                      <a:r>
                        <a:rPr lang="uk-UA" sz="2000" i="1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768</a:t>
                      </a:r>
                      <a:r>
                        <a:rPr lang="uk-UA" sz="1800" b="1" i="1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b="0" i="1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гарантій</a:t>
                      </a:r>
                      <a:r>
                        <a:rPr lang="uk-UA" sz="1800" b="0" i="1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на суму </a:t>
                      </a:r>
                      <a:r>
                        <a:rPr lang="uk-UA" sz="1800" b="1" i="1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</a:t>
                      </a:r>
                      <a:r>
                        <a:rPr lang="uk-UA" sz="18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,46</a:t>
                      </a:r>
                      <a:r>
                        <a:rPr lang="uk-UA" sz="1800" b="1" i="1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800" b="0" i="1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uk-UA" sz="1800" b="0" i="1" dirty="0" err="1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млрд</a:t>
                      </a:r>
                      <a:r>
                        <a:rPr lang="en-US" sz="1800" b="0" i="1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 b="0" i="1" baseline="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800" b="0" i="1" dirty="0" err="1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грн</a:t>
                      </a:r>
                      <a:r>
                        <a:rPr lang="ru-RU" sz="1800" b="0" i="1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uk-UA" sz="1800" dirty="0">
                        <a:solidFill>
                          <a:srgbClr val="1C7935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uk-UA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53844">
                <a:tc>
                  <a:txBody>
                    <a:bodyPr/>
                    <a:lstStyle/>
                    <a:p>
                      <a:pPr algn="ctr"/>
                      <a:endParaRPr lang="uk-UA" sz="1400" dirty="0">
                        <a:solidFill>
                          <a:srgbClr val="1C7935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8648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400" b="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сума, млрд. грн</a:t>
                      </a:r>
                      <a:endParaRPr lang="uk-UA" sz="1400" b="0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8648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uk-UA" sz="1400" b="1" i="1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b="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питома вага до  загального об</a:t>
                      </a:r>
                      <a:r>
                        <a:rPr lang="en-US" sz="1400" b="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`</a:t>
                      </a:r>
                      <a:r>
                        <a:rPr lang="uk-UA" sz="1400" b="0" i="1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єму</a:t>
                      </a:r>
                      <a:r>
                        <a:rPr lang="uk-UA" sz="1400" b="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400" b="0" i="1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отрим</a:t>
                      </a:r>
                      <a:r>
                        <a:rPr lang="uk-UA" sz="1400" b="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гарантій</a:t>
                      </a:r>
                      <a:endParaRPr lang="uk-UA" sz="1400" b="0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8648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400" b="0" i="1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кіль-кість</a:t>
                      </a:r>
                      <a:r>
                        <a:rPr lang="uk-UA" sz="1400" b="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штук</a:t>
                      </a:r>
                      <a:endParaRPr lang="uk-UA" sz="1400" b="0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b="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питома вага до загальної</a:t>
                      </a:r>
                      <a:r>
                        <a:rPr lang="uk-UA" sz="1400" b="0" i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кількості</a:t>
                      </a:r>
                      <a:endParaRPr lang="uk-UA" sz="1400" b="0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80923">
                <a:tc>
                  <a:txBody>
                    <a:bodyPr/>
                    <a:lstStyle/>
                    <a:p>
                      <a:pPr marL="628650" marR="0" indent="-285750" algn="l" defTabSz="8648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uk-UA" sz="160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 державною часткою</a:t>
                      </a:r>
                      <a:endParaRPr lang="uk-UA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8,94</a:t>
                      </a:r>
                      <a:endParaRPr lang="uk-UA" sz="1600" b="1" i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8648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uk-UA" sz="1400" i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864854" rtl="0" eaLnBrk="1" latinLnBrk="0" hangingPunct="1"/>
                      <a:r>
                        <a:rPr lang="uk-UA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uk-UA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uk-UA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6 %</a:t>
                      </a:r>
                      <a:endParaRPr lang="uk-UA" sz="1600" b="1" i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395</a:t>
                      </a:r>
                      <a:endParaRPr lang="uk-UA" sz="1600" b="1" i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864854" rtl="0" eaLnBrk="1" latinLnBrk="0" hangingPunct="1"/>
                      <a:r>
                        <a:rPr lang="uk-UA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uk-UA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92</a:t>
                      </a:r>
                      <a:r>
                        <a:rPr lang="uk-UA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%</a:t>
                      </a:r>
                      <a:endParaRPr lang="uk-UA" sz="1600" b="1" i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92776">
                <a:tc>
                  <a:txBody>
                    <a:bodyPr/>
                    <a:lstStyle/>
                    <a:p>
                      <a:pPr marL="628650" marR="0" indent="-285750" algn="l" defTabSz="8648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uk-UA" sz="160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іноземних банківських груп</a:t>
                      </a:r>
                      <a:endParaRPr lang="uk-UA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17,46</a:t>
                      </a:r>
                      <a:endParaRPr lang="uk-UA" sz="1600" b="1" i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8648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uk-UA" sz="1400" b="1" i="1" kern="12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864854" rtl="0" eaLnBrk="1" latinLnBrk="0" hangingPunct="1"/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49</a:t>
                      </a:r>
                      <a:r>
                        <a:rPr lang="uk-UA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53</a:t>
                      </a:r>
                      <a:r>
                        <a:rPr lang="uk-UA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%</a:t>
                      </a:r>
                      <a:endParaRPr lang="uk-UA" sz="1600" b="1" i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260</a:t>
                      </a:r>
                      <a:endParaRPr lang="uk-UA" sz="1600" b="1" i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864854" rtl="0" eaLnBrk="1" latinLnBrk="0" hangingPunct="1"/>
                      <a:r>
                        <a:rPr lang="uk-UA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uk-UA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99</a:t>
                      </a:r>
                      <a:r>
                        <a:rPr lang="uk-UA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%</a:t>
                      </a:r>
                      <a:endParaRPr lang="uk-UA" sz="1600" b="1" i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92776">
                <a:tc>
                  <a:txBody>
                    <a:bodyPr/>
                    <a:lstStyle/>
                    <a:p>
                      <a:pPr marL="628650" marR="0" indent="-285750" algn="l" defTabSz="8648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uk-UA" sz="160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 приватним капіталом</a:t>
                      </a:r>
                      <a:endParaRPr lang="uk-UA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3,06</a:t>
                      </a:r>
                      <a:endParaRPr lang="uk-UA" sz="1600" b="1" i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8648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uk-UA" sz="1400" b="1" i="1" kern="12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864854" rtl="0" eaLnBrk="1" latinLnBrk="0" hangingPunct="1"/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8</a:t>
                      </a:r>
                      <a:r>
                        <a:rPr lang="uk-UA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68</a:t>
                      </a:r>
                      <a:r>
                        <a:rPr lang="uk-UA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%</a:t>
                      </a:r>
                      <a:endParaRPr lang="uk-UA" sz="1600" b="1" i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113</a:t>
                      </a:r>
                      <a:endParaRPr lang="uk-UA" sz="1600" b="1" i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864854" rtl="0" eaLnBrk="1" latinLnBrk="0" hangingPunct="1"/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9</a:t>
                      </a:r>
                      <a:r>
                        <a:rPr lang="uk-UA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99</a:t>
                      </a:r>
                      <a:r>
                        <a:rPr lang="uk-UA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%</a:t>
                      </a:r>
                      <a:endParaRPr lang="uk-UA" sz="1600" b="1" i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621032">
            <a:off x="5404384" y="5702053"/>
            <a:ext cx="938814" cy="9346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621032">
            <a:off x="7740500" y="5369140"/>
            <a:ext cx="1131646" cy="9346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796086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Округлений прямокутник 71"/>
          <p:cNvSpPr/>
          <p:nvPr/>
        </p:nvSpPr>
        <p:spPr>
          <a:xfrm>
            <a:off x="3132000" y="1449000"/>
            <a:ext cx="2700000" cy="2340000"/>
          </a:xfrm>
          <a:prstGeom prst="roundRect">
            <a:avLst>
              <a:gd name="adj" fmla="val 3480"/>
            </a:avLst>
          </a:prstGeom>
          <a:solidFill>
            <a:schemeClr val="accent6">
              <a:lumMod val="40000"/>
              <a:lumOff val="60000"/>
            </a:schemeClr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1" name="Округлений прямокутник 70"/>
          <p:cNvSpPr/>
          <p:nvPr/>
        </p:nvSpPr>
        <p:spPr>
          <a:xfrm>
            <a:off x="432000" y="3969000"/>
            <a:ext cx="2520000" cy="2520000"/>
          </a:xfrm>
          <a:prstGeom prst="roundRect">
            <a:avLst>
              <a:gd name="adj" fmla="val 3480"/>
            </a:avLst>
          </a:prstGeom>
          <a:solidFill>
            <a:schemeClr val="accent1">
              <a:lumMod val="40000"/>
              <a:lumOff val="60000"/>
            </a:schemeClr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50" name="Округлений прямокутник 49"/>
          <p:cNvSpPr/>
          <p:nvPr/>
        </p:nvSpPr>
        <p:spPr>
          <a:xfrm>
            <a:off x="432000" y="1449000"/>
            <a:ext cx="2520001" cy="2340000"/>
          </a:xfrm>
          <a:prstGeom prst="roundRect">
            <a:avLst>
              <a:gd name="adj" fmla="val 3480"/>
            </a:avLst>
          </a:prstGeom>
          <a:solidFill>
            <a:schemeClr val="accent1">
              <a:lumMod val="40000"/>
              <a:lumOff val="60000"/>
            </a:schemeClr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0" name="Округлений прямокутник 69"/>
          <p:cNvSpPr/>
          <p:nvPr/>
        </p:nvSpPr>
        <p:spPr>
          <a:xfrm>
            <a:off x="6012001" y="1449000"/>
            <a:ext cx="2519999" cy="2340000"/>
          </a:xfrm>
          <a:prstGeom prst="roundRect">
            <a:avLst>
              <a:gd name="adj" fmla="val 3480"/>
            </a:avLst>
          </a:prstGeom>
          <a:solidFill>
            <a:schemeClr val="accent4">
              <a:lumMod val="40000"/>
              <a:lumOff val="60000"/>
            </a:schemeClr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cxnSp>
        <p:nvCxnSpPr>
          <p:cNvPr id="68" name="Пряма сполучна лінія 67"/>
          <p:cNvCxnSpPr/>
          <p:nvPr/>
        </p:nvCxnSpPr>
        <p:spPr>
          <a:xfrm>
            <a:off x="1771789" y="4271908"/>
            <a:ext cx="10386" cy="18560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 сполучна лінія 51"/>
          <p:cNvCxnSpPr/>
          <p:nvPr/>
        </p:nvCxnSpPr>
        <p:spPr>
          <a:xfrm>
            <a:off x="1872000" y="1629000"/>
            <a:ext cx="1" cy="18158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 сполучна лінія 16"/>
          <p:cNvCxnSpPr/>
          <p:nvPr/>
        </p:nvCxnSpPr>
        <p:spPr>
          <a:xfrm flipH="1">
            <a:off x="972000" y="3249000"/>
            <a:ext cx="162000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53400EF4-D14B-4B3E-8643-5A6D23594193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 algn="r"/>
              <a:t>5</a:t>
            </a:fld>
            <a:endParaRPr lang="uk-UA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14650" y="1132389"/>
            <a:ext cx="2380004" cy="306467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3175"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uk-UA" sz="1200" dirty="0" smtClean="0"/>
              <a:t>Банки з державною часткою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01025" y="1470114"/>
            <a:ext cx="162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200" dirty="0" smtClean="0"/>
              <a:t>надані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392416" y="1476988"/>
            <a:ext cx="162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200" dirty="0" smtClean="0"/>
              <a:t>отримані</a:t>
            </a:r>
          </a:p>
        </p:txBody>
      </p:sp>
      <p:sp>
        <p:nvSpPr>
          <p:cNvPr id="6" name="TextBox 5"/>
          <p:cNvSpPr txBox="1"/>
          <p:nvPr/>
        </p:nvSpPr>
        <p:spPr>
          <a:xfrm rot="16200000">
            <a:off x="-509416" y="2360254"/>
            <a:ext cx="1355029" cy="27699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1200" b="1" dirty="0" smtClean="0">
                <a:solidFill>
                  <a:srgbClr val="000000"/>
                </a:solidFill>
              </a:rPr>
              <a:t>Сума, млрд грн</a:t>
            </a:r>
          </a:p>
        </p:txBody>
      </p:sp>
      <p:cxnSp>
        <p:nvCxnSpPr>
          <p:cNvPr id="27" name="Пряма сполучна лінія 26"/>
          <p:cNvCxnSpPr/>
          <p:nvPr/>
        </p:nvCxnSpPr>
        <p:spPr>
          <a:xfrm flipH="1">
            <a:off x="3492000" y="3249000"/>
            <a:ext cx="180000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 сполучна лінія 27"/>
          <p:cNvCxnSpPr/>
          <p:nvPr/>
        </p:nvCxnSpPr>
        <p:spPr>
          <a:xfrm>
            <a:off x="4417297" y="1587499"/>
            <a:ext cx="20313" cy="188227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3254055" y="1463667"/>
            <a:ext cx="162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200" dirty="0" smtClean="0"/>
              <a:t>надані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4058650" y="1468465"/>
            <a:ext cx="162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200" dirty="0" smtClean="0"/>
              <a:t>отримані</a:t>
            </a:r>
          </a:p>
        </p:txBody>
      </p:sp>
      <p:cxnSp>
        <p:nvCxnSpPr>
          <p:cNvPr id="37" name="Пряма сполучна лінія 36"/>
          <p:cNvCxnSpPr/>
          <p:nvPr/>
        </p:nvCxnSpPr>
        <p:spPr>
          <a:xfrm flipH="1">
            <a:off x="6372000" y="3249000"/>
            <a:ext cx="161191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 сполучна лінія 37"/>
          <p:cNvCxnSpPr/>
          <p:nvPr/>
        </p:nvCxnSpPr>
        <p:spPr>
          <a:xfrm>
            <a:off x="7224385" y="1606965"/>
            <a:ext cx="1" cy="18158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2232000" y="3249000"/>
            <a:ext cx="540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i="1" dirty="0" smtClean="0"/>
              <a:t>9</a:t>
            </a:r>
            <a:r>
              <a:rPr lang="uk-UA" sz="1400" b="1" i="1" dirty="0" smtClean="0"/>
              <a:t>,3</a:t>
            </a:r>
            <a:r>
              <a:rPr lang="en-US" sz="1400" b="1" i="1" dirty="0" smtClean="0"/>
              <a:t>5</a:t>
            </a:r>
            <a:endParaRPr lang="uk-UA" sz="1400" b="1" i="1" dirty="0" smtClean="0"/>
          </a:p>
        </p:txBody>
      </p:sp>
      <p:cxnSp>
        <p:nvCxnSpPr>
          <p:cNvPr id="51" name="Пряма сполучна лінія 50"/>
          <p:cNvCxnSpPr/>
          <p:nvPr/>
        </p:nvCxnSpPr>
        <p:spPr>
          <a:xfrm flipH="1">
            <a:off x="972000" y="5949000"/>
            <a:ext cx="162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598769" y="4178211"/>
            <a:ext cx="162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200" dirty="0" smtClean="0"/>
              <a:t>надані</a:t>
            </a:r>
          </a:p>
        </p:txBody>
      </p:sp>
      <p:sp>
        <p:nvSpPr>
          <p:cNvPr id="59" name="TextBox 58"/>
          <p:cNvSpPr txBox="1"/>
          <p:nvPr/>
        </p:nvSpPr>
        <p:spPr>
          <a:xfrm rot="16200000">
            <a:off x="-527810" y="4866962"/>
            <a:ext cx="1355029" cy="27699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1200" b="1" dirty="0" smtClean="0">
                <a:solidFill>
                  <a:srgbClr val="000000"/>
                </a:solidFill>
              </a:rPr>
              <a:t>Кількість, </a:t>
            </a:r>
            <a:r>
              <a:rPr lang="uk-UA" sz="1200" b="1" dirty="0" err="1" smtClean="0">
                <a:solidFill>
                  <a:srgbClr val="000000"/>
                </a:solidFill>
              </a:rPr>
              <a:t>шт</a:t>
            </a:r>
            <a:endParaRPr lang="uk-UA" sz="1200" b="1" dirty="0" smtClean="0">
              <a:solidFill>
                <a:srgbClr val="000000"/>
              </a:solidFill>
            </a:endParaRPr>
          </a:p>
        </p:txBody>
      </p:sp>
      <p:sp>
        <p:nvSpPr>
          <p:cNvPr id="72" name="Округлений прямокутник 71"/>
          <p:cNvSpPr/>
          <p:nvPr/>
        </p:nvSpPr>
        <p:spPr>
          <a:xfrm>
            <a:off x="3132000" y="3969000"/>
            <a:ext cx="2700001" cy="2520000"/>
          </a:xfrm>
          <a:prstGeom prst="roundRect">
            <a:avLst>
              <a:gd name="adj" fmla="val 3480"/>
            </a:avLst>
          </a:prstGeom>
          <a:solidFill>
            <a:schemeClr val="accent6">
              <a:lumMod val="40000"/>
              <a:lumOff val="60000"/>
            </a:schemeClr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3" name="TextBox 72"/>
          <p:cNvSpPr txBox="1"/>
          <p:nvPr/>
        </p:nvSpPr>
        <p:spPr>
          <a:xfrm>
            <a:off x="3132000" y="1089000"/>
            <a:ext cx="2635368" cy="306467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3175"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 defTabSz="864854">
              <a:defRPr/>
            </a:pPr>
            <a:r>
              <a:rPr lang="uk-UA" sz="1200" dirty="0"/>
              <a:t>Банки іноземних банківських груп</a:t>
            </a:r>
          </a:p>
        </p:txBody>
      </p:sp>
      <p:sp>
        <p:nvSpPr>
          <p:cNvPr id="74" name="Округлений прямокутник 73"/>
          <p:cNvSpPr/>
          <p:nvPr/>
        </p:nvSpPr>
        <p:spPr>
          <a:xfrm>
            <a:off x="6012000" y="3969000"/>
            <a:ext cx="2520000" cy="2520000"/>
          </a:xfrm>
          <a:prstGeom prst="roundRect">
            <a:avLst>
              <a:gd name="adj" fmla="val 3480"/>
            </a:avLst>
          </a:prstGeom>
          <a:solidFill>
            <a:schemeClr val="accent4">
              <a:lumMod val="40000"/>
              <a:lumOff val="60000"/>
            </a:schemeClr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5" name="TextBox 74"/>
          <p:cNvSpPr txBox="1"/>
          <p:nvPr/>
        </p:nvSpPr>
        <p:spPr>
          <a:xfrm>
            <a:off x="6012000" y="1089000"/>
            <a:ext cx="2520000" cy="306467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3175"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 algn="ctr" defTabSz="864854">
              <a:defRPr/>
            </a:pPr>
            <a:r>
              <a:rPr lang="uk-UA" sz="1200" dirty="0"/>
              <a:t>Банки з приватним </a:t>
            </a:r>
            <a:r>
              <a:rPr lang="uk-UA" sz="1200" dirty="0" smtClean="0"/>
              <a:t>капіталом</a:t>
            </a:r>
            <a:endParaRPr lang="uk-UA" sz="1200" dirty="0"/>
          </a:p>
        </p:txBody>
      </p:sp>
      <p:cxnSp>
        <p:nvCxnSpPr>
          <p:cNvPr id="76" name="Пряма сполучна лінія 75"/>
          <p:cNvCxnSpPr/>
          <p:nvPr/>
        </p:nvCxnSpPr>
        <p:spPr>
          <a:xfrm flipH="1">
            <a:off x="4476323" y="4312169"/>
            <a:ext cx="14507" cy="18158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Пряма сполучна лінія 78"/>
          <p:cNvCxnSpPr/>
          <p:nvPr/>
        </p:nvCxnSpPr>
        <p:spPr>
          <a:xfrm flipH="1">
            <a:off x="3492000" y="5949000"/>
            <a:ext cx="1934500" cy="755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TextBox 82"/>
          <p:cNvSpPr txBox="1"/>
          <p:nvPr/>
        </p:nvSpPr>
        <p:spPr>
          <a:xfrm>
            <a:off x="3317810" y="4218472"/>
            <a:ext cx="162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200" dirty="0" smtClean="0"/>
              <a:t>надані</a:t>
            </a:r>
          </a:p>
        </p:txBody>
      </p:sp>
      <p:cxnSp>
        <p:nvCxnSpPr>
          <p:cNvPr id="85" name="Пряма сполучна лінія 84"/>
          <p:cNvCxnSpPr/>
          <p:nvPr/>
        </p:nvCxnSpPr>
        <p:spPr>
          <a:xfrm>
            <a:off x="7224384" y="4290805"/>
            <a:ext cx="24383" cy="18371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Пряма сполучна лінія 86"/>
          <p:cNvCxnSpPr/>
          <p:nvPr/>
        </p:nvCxnSpPr>
        <p:spPr>
          <a:xfrm flipH="1">
            <a:off x="6012000" y="5949000"/>
            <a:ext cx="2150122" cy="9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Box 91"/>
          <p:cNvSpPr txBox="1"/>
          <p:nvPr/>
        </p:nvSpPr>
        <p:spPr>
          <a:xfrm>
            <a:off x="6051364" y="4197108"/>
            <a:ext cx="162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200" dirty="0" smtClean="0"/>
              <a:t>надані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4131827" y="4221461"/>
            <a:ext cx="162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200" dirty="0" smtClean="0"/>
              <a:t>отримані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6842371" y="4193090"/>
            <a:ext cx="162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200" dirty="0" smtClean="0"/>
              <a:t>отримані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6037776" y="1456905"/>
            <a:ext cx="162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200" dirty="0" smtClean="0"/>
              <a:t>надані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6842371" y="1461703"/>
            <a:ext cx="162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200" dirty="0" smtClean="0"/>
              <a:t>отримані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832688" y="369001"/>
            <a:ext cx="7699312" cy="6463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Здійснення операцій за гарантіями в національній та іноземних валютах у 202</a:t>
            </a:r>
            <a:r>
              <a:rPr lang="en-US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uk-UA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році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6012000" y="3249000"/>
            <a:ext cx="7537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i="1" dirty="0" smtClean="0"/>
              <a:t>70</a:t>
            </a:r>
            <a:r>
              <a:rPr lang="uk-UA" sz="1400" b="1" i="1" dirty="0" smtClean="0"/>
              <a:t>,</a:t>
            </a:r>
            <a:r>
              <a:rPr lang="en-US" sz="1400" b="1" i="1" dirty="0" smtClean="0"/>
              <a:t>66</a:t>
            </a:r>
            <a:endParaRPr lang="uk-UA" sz="1400" b="1" i="1" dirty="0" smtClean="0"/>
          </a:p>
        </p:txBody>
      </p:sp>
      <p:sp>
        <p:nvSpPr>
          <p:cNvPr id="101" name="TextBox 100"/>
          <p:cNvSpPr txBox="1"/>
          <p:nvPr/>
        </p:nvSpPr>
        <p:spPr>
          <a:xfrm>
            <a:off x="7452000" y="3249000"/>
            <a:ext cx="7085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i="1" dirty="0" smtClean="0"/>
              <a:t>3</a:t>
            </a:r>
            <a:r>
              <a:rPr lang="uk-UA" sz="1400" b="1" i="1" dirty="0" smtClean="0"/>
              <a:t>,</a:t>
            </a:r>
            <a:r>
              <a:rPr lang="en-US" sz="1400" b="1" i="1" dirty="0" smtClean="0"/>
              <a:t>89</a:t>
            </a:r>
            <a:endParaRPr lang="uk-UA" sz="1400" b="1" i="1" dirty="0" smtClean="0"/>
          </a:p>
        </p:txBody>
      </p:sp>
      <p:sp>
        <p:nvSpPr>
          <p:cNvPr id="105" name="TextBox 104"/>
          <p:cNvSpPr txBox="1"/>
          <p:nvPr/>
        </p:nvSpPr>
        <p:spPr>
          <a:xfrm>
            <a:off x="3492000" y="3249000"/>
            <a:ext cx="720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400" b="1" i="1" dirty="0" smtClean="0"/>
              <a:t>1</a:t>
            </a:r>
            <a:r>
              <a:rPr lang="en-US" sz="1400" b="1" i="1" dirty="0" smtClean="0"/>
              <a:t>5</a:t>
            </a:r>
            <a:r>
              <a:rPr lang="uk-UA" sz="1400" b="1" i="1" dirty="0" smtClean="0"/>
              <a:t>,</a:t>
            </a:r>
            <a:r>
              <a:rPr lang="en-US" sz="1400" b="1" i="1" dirty="0" smtClean="0"/>
              <a:t>59</a:t>
            </a:r>
            <a:endParaRPr lang="uk-UA" sz="1400" b="1" i="1" dirty="0" smtClean="0"/>
          </a:p>
        </p:txBody>
      </p:sp>
      <p:sp>
        <p:nvSpPr>
          <p:cNvPr id="107" name="TextBox 106"/>
          <p:cNvSpPr txBox="1"/>
          <p:nvPr/>
        </p:nvSpPr>
        <p:spPr>
          <a:xfrm>
            <a:off x="972000" y="3249000"/>
            <a:ext cx="720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i="1" dirty="0" smtClean="0"/>
              <a:t>26</a:t>
            </a:r>
            <a:r>
              <a:rPr lang="uk-UA" sz="1400" b="1" i="1" dirty="0" smtClean="0"/>
              <a:t>,</a:t>
            </a:r>
            <a:r>
              <a:rPr lang="en-US" sz="1400" b="1" i="1" dirty="0" smtClean="0"/>
              <a:t>41</a:t>
            </a:r>
            <a:endParaRPr lang="uk-UA" sz="1400" b="1" i="1" dirty="0" smtClean="0"/>
          </a:p>
        </p:txBody>
      </p:sp>
      <p:sp>
        <p:nvSpPr>
          <p:cNvPr id="118" name="TextBox 117"/>
          <p:cNvSpPr txBox="1"/>
          <p:nvPr/>
        </p:nvSpPr>
        <p:spPr>
          <a:xfrm>
            <a:off x="612000" y="5949000"/>
            <a:ext cx="8885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400" b="1" i="1" dirty="0" smtClean="0"/>
              <a:t>1</a:t>
            </a:r>
            <a:r>
              <a:rPr lang="en-US" sz="1400" b="1" i="1" dirty="0" smtClean="0"/>
              <a:t>6</a:t>
            </a:r>
            <a:r>
              <a:rPr lang="uk-UA" sz="1400" b="1" i="1" dirty="0" smtClean="0"/>
              <a:t> 8</a:t>
            </a:r>
            <a:r>
              <a:rPr lang="en-US" sz="1400" b="1" i="1" dirty="0" smtClean="0"/>
              <a:t>34</a:t>
            </a:r>
            <a:endParaRPr lang="uk-UA" sz="1400" b="1" i="1" dirty="0" smtClean="0"/>
          </a:p>
        </p:txBody>
      </p:sp>
      <p:sp>
        <p:nvSpPr>
          <p:cNvPr id="121" name="TextBox 120"/>
          <p:cNvSpPr txBox="1"/>
          <p:nvPr/>
        </p:nvSpPr>
        <p:spPr>
          <a:xfrm>
            <a:off x="3312000" y="5949000"/>
            <a:ext cx="7085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i="1" dirty="0" smtClean="0"/>
              <a:t>6</a:t>
            </a:r>
            <a:r>
              <a:rPr lang="uk-UA" sz="1400" b="1" i="1" dirty="0" smtClean="0"/>
              <a:t> </a:t>
            </a:r>
            <a:r>
              <a:rPr lang="en-US" sz="1400" b="1" i="1" dirty="0" smtClean="0"/>
              <a:t>240</a:t>
            </a:r>
            <a:endParaRPr lang="uk-UA" sz="1400" b="1" i="1" dirty="0" smtClean="0"/>
          </a:p>
        </p:txBody>
      </p:sp>
      <p:sp>
        <p:nvSpPr>
          <p:cNvPr id="122" name="TextBox 121"/>
          <p:cNvSpPr txBox="1"/>
          <p:nvPr/>
        </p:nvSpPr>
        <p:spPr>
          <a:xfrm>
            <a:off x="4752000" y="5949000"/>
            <a:ext cx="900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400" b="1" i="1" dirty="0" smtClean="0"/>
              <a:t>3</a:t>
            </a:r>
            <a:r>
              <a:rPr lang="en-US" sz="1400" b="1" i="1" dirty="0" smtClean="0"/>
              <a:t>44</a:t>
            </a:r>
            <a:endParaRPr lang="uk-UA" sz="1400" b="1" i="1" dirty="0" smtClean="0"/>
          </a:p>
        </p:txBody>
      </p:sp>
      <p:sp>
        <p:nvSpPr>
          <p:cNvPr id="125" name="TextBox 124"/>
          <p:cNvSpPr txBox="1"/>
          <p:nvPr/>
        </p:nvSpPr>
        <p:spPr>
          <a:xfrm>
            <a:off x="6012000" y="5949000"/>
            <a:ext cx="7085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uk-UA" sz="1400" b="1" i="1" dirty="0" smtClean="0"/>
          </a:p>
        </p:txBody>
      </p:sp>
      <p:sp>
        <p:nvSpPr>
          <p:cNvPr id="126" name="TextBox 125"/>
          <p:cNvSpPr txBox="1"/>
          <p:nvPr/>
        </p:nvSpPr>
        <p:spPr>
          <a:xfrm>
            <a:off x="7452000" y="5949000"/>
            <a:ext cx="900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i="1" dirty="0" smtClean="0"/>
              <a:t>232</a:t>
            </a:r>
            <a:endParaRPr lang="uk-UA" sz="1400" b="1" i="1" dirty="0" smtClean="0"/>
          </a:p>
        </p:txBody>
      </p:sp>
      <p:sp>
        <p:nvSpPr>
          <p:cNvPr id="143" name="TextBox 142"/>
          <p:cNvSpPr txBox="1"/>
          <p:nvPr/>
        </p:nvSpPr>
        <p:spPr>
          <a:xfrm>
            <a:off x="1432017" y="4185474"/>
            <a:ext cx="162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200" dirty="0" smtClean="0"/>
              <a:t>отримані</a:t>
            </a:r>
          </a:p>
        </p:txBody>
      </p:sp>
      <p:cxnSp>
        <p:nvCxnSpPr>
          <p:cNvPr id="163" name="Пряма сполучна лінія 162"/>
          <p:cNvCxnSpPr/>
          <p:nvPr/>
        </p:nvCxnSpPr>
        <p:spPr>
          <a:xfrm flipH="1">
            <a:off x="3740781" y="8700274"/>
            <a:ext cx="1242888" cy="39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0" name="TextBox 169"/>
          <p:cNvSpPr txBox="1"/>
          <p:nvPr/>
        </p:nvSpPr>
        <p:spPr>
          <a:xfrm>
            <a:off x="9732097" y="7570837"/>
            <a:ext cx="630000" cy="272415"/>
          </a:xfrm>
          <a:prstGeom prst="roundRect">
            <a:avLst/>
          </a:prstGeom>
          <a:solidFill>
            <a:srgbClr val="E9F4E0"/>
          </a:solidFill>
          <a:ln w="6350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1000" dirty="0" smtClean="0"/>
              <a:t>2018</a:t>
            </a:r>
            <a:endParaRPr lang="uk-UA" sz="1000" dirty="0"/>
          </a:p>
        </p:txBody>
      </p:sp>
      <p:cxnSp>
        <p:nvCxnSpPr>
          <p:cNvPr id="179" name="Пряма сполучна лінія 178"/>
          <p:cNvCxnSpPr/>
          <p:nvPr/>
        </p:nvCxnSpPr>
        <p:spPr>
          <a:xfrm>
            <a:off x="252000" y="3609000"/>
            <a:ext cx="2609635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Пряма сполучна лінія 180"/>
          <p:cNvCxnSpPr/>
          <p:nvPr/>
        </p:nvCxnSpPr>
        <p:spPr>
          <a:xfrm flipV="1">
            <a:off x="3132000" y="3609000"/>
            <a:ext cx="2620347" cy="6693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Пряма сполучна лінія 182"/>
          <p:cNvCxnSpPr/>
          <p:nvPr/>
        </p:nvCxnSpPr>
        <p:spPr>
          <a:xfrm>
            <a:off x="432000" y="6309000"/>
            <a:ext cx="2567470" cy="13304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Пряма сполучна лінія 183"/>
          <p:cNvCxnSpPr/>
          <p:nvPr/>
        </p:nvCxnSpPr>
        <p:spPr>
          <a:xfrm>
            <a:off x="3132000" y="6309000"/>
            <a:ext cx="2567470" cy="13304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Пряма сполучна лінія 184"/>
          <p:cNvCxnSpPr/>
          <p:nvPr/>
        </p:nvCxnSpPr>
        <p:spPr>
          <a:xfrm>
            <a:off x="6012000" y="6309000"/>
            <a:ext cx="2567470" cy="13304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Пряма сполучна лінія 185"/>
          <p:cNvCxnSpPr/>
          <p:nvPr/>
        </p:nvCxnSpPr>
        <p:spPr>
          <a:xfrm>
            <a:off x="6012000" y="3609000"/>
            <a:ext cx="2567470" cy="13304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Цилиндр 130"/>
          <p:cNvSpPr/>
          <p:nvPr/>
        </p:nvSpPr>
        <p:spPr>
          <a:xfrm flipH="1">
            <a:off x="1152000" y="2349000"/>
            <a:ext cx="360000" cy="900000"/>
          </a:xfrm>
          <a:prstGeom prst="can">
            <a:avLst>
              <a:gd name="adj" fmla="val 4112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2" name="Цилиндр 131"/>
          <p:cNvSpPr/>
          <p:nvPr/>
        </p:nvSpPr>
        <p:spPr>
          <a:xfrm>
            <a:off x="2232000" y="2529000"/>
            <a:ext cx="180000" cy="179999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39" name="Цилиндр 138"/>
          <p:cNvSpPr/>
          <p:nvPr/>
        </p:nvSpPr>
        <p:spPr>
          <a:xfrm>
            <a:off x="4932000" y="2169000"/>
            <a:ext cx="360000" cy="1080000"/>
          </a:xfrm>
          <a:prstGeom prst="can">
            <a:avLst/>
          </a:prstGeom>
          <a:solidFill>
            <a:srgbClr val="A3417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77" name="Цилиндр 76"/>
          <p:cNvSpPr/>
          <p:nvPr/>
        </p:nvSpPr>
        <p:spPr>
          <a:xfrm>
            <a:off x="1152000" y="1989000"/>
            <a:ext cx="360000" cy="540000"/>
          </a:xfrm>
          <a:prstGeom prst="can">
            <a:avLst>
              <a:gd name="adj" fmla="val 41127"/>
            </a:avLst>
          </a:prstGeom>
          <a:solidFill>
            <a:srgbClr val="A3417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Цилиндр 77"/>
          <p:cNvSpPr/>
          <p:nvPr/>
        </p:nvSpPr>
        <p:spPr>
          <a:xfrm>
            <a:off x="2232000" y="2709000"/>
            <a:ext cx="360000" cy="540000"/>
          </a:xfrm>
          <a:prstGeom prst="can">
            <a:avLst/>
          </a:prstGeom>
          <a:solidFill>
            <a:srgbClr val="A3417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81" name="Цилиндр 80"/>
          <p:cNvSpPr/>
          <p:nvPr/>
        </p:nvSpPr>
        <p:spPr>
          <a:xfrm>
            <a:off x="4932000" y="1989000"/>
            <a:ext cx="360000" cy="360000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82" name="Цилиндр 81"/>
          <p:cNvSpPr/>
          <p:nvPr/>
        </p:nvSpPr>
        <p:spPr>
          <a:xfrm>
            <a:off x="6192000" y="1989000"/>
            <a:ext cx="720000" cy="1260000"/>
          </a:xfrm>
          <a:prstGeom prst="can">
            <a:avLst>
              <a:gd name="adj" fmla="val 1648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6" name="Цилиндр 85"/>
          <p:cNvSpPr/>
          <p:nvPr/>
        </p:nvSpPr>
        <p:spPr>
          <a:xfrm>
            <a:off x="6192000" y="1989000"/>
            <a:ext cx="720000" cy="180000"/>
          </a:xfrm>
          <a:prstGeom prst="can">
            <a:avLst>
              <a:gd name="adj" fmla="val 41127"/>
            </a:avLst>
          </a:prstGeom>
          <a:solidFill>
            <a:srgbClr val="A3417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8" name="Цилиндр 87"/>
          <p:cNvSpPr/>
          <p:nvPr/>
        </p:nvSpPr>
        <p:spPr>
          <a:xfrm>
            <a:off x="7632000" y="2889000"/>
            <a:ext cx="180000" cy="360000"/>
          </a:xfrm>
          <a:prstGeom prst="can">
            <a:avLst/>
          </a:prstGeom>
          <a:solidFill>
            <a:srgbClr val="A3417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89" name="Цилиндр 88"/>
          <p:cNvSpPr/>
          <p:nvPr/>
        </p:nvSpPr>
        <p:spPr>
          <a:xfrm>
            <a:off x="972000" y="4689000"/>
            <a:ext cx="540000" cy="1260000"/>
          </a:xfrm>
          <a:prstGeom prst="can">
            <a:avLst>
              <a:gd name="adj" fmla="val 2090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Цилиндр 89"/>
          <p:cNvSpPr/>
          <p:nvPr/>
        </p:nvSpPr>
        <p:spPr>
          <a:xfrm>
            <a:off x="3672000" y="5229000"/>
            <a:ext cx="360000" cy="720000"/>
          </a:xfrm>
          <a:prstGeom prst="can">
            <a:avLst>
              <a:gd name="adj" fmla="val 4112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1" name="Цилиндр 90"/>
          <p:cNvSpPr/>
          <p:nvPr/>
        </p:nvSpPr>
        <p:spPr>
          <a:xfrm>
            <a:off x="6012000" y="4509000"/>
            <a:ext cx="1080000" cy="1440000"/>
          </a:xfrm>
          <a:prstGeom prst="can">
            <a:avLst>
              <a:gd name="adj" fmla="val 4112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3" name="Цилиндр 92"/>
          <p:cNvSpPr/>
          <p:nvPr/>
        </p:nvSpPr>
        <p:spPr>
          <a:xfrm>
            <a:off x="972000" y="4689000"/>
            <a:ext cx="540000" cy="180000"/>
          </a:xfrm>
          <a:prstGeom prst="can">
            <a:avLst>
              <a:gd name="adj" fmla="val 41127"/>
            </a:avLst>
          </a:prstGeom>
          <a:solidFill>
            <a:srgbClr val="A3417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0" name="Цилиндр 99"/>
          <p:cNvSpPr/>
          <p:nvPr/>
        </p:nvSpPr>
        <p:spPr>
          <a:xfrm>
            <a:off x="3672000" y="5229000"/>
            <a:ext cx="360000" cy="180000"/>
          </a:xfrm>
          <a:prstGeom prst="can">
            <a:avLst>
              <a:gd name="adj" fmla="val 41127"/>
            </a:avLst>
          </a:prstGeom>
          <a:solidFill>
            <a:srgbClr val="A3417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3" name="Цилиндр 102"/>
          <p:cNvSpPr/>
          <p:nvPr/>
        </p:nvSpPr>
        <p:spPr>
          <a:xfrm>
            <a:off x="7812000" y="5769000"/>
            <a:ext cx="180000" cy="180000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09" name="Цилиндр 108"/>
          <p:cNvSpPr/>
          <p:nvPr/>
        </p:nvSpPr>
        <p:spPr>
          <a:xfrm>
            <a:off x="7812000" y="5589000"/>
            <a:ext cx="180000" cy="180000"/>
          </a:xfrm>
          <a:prstGeom prst="can">
            <a:avLst/>
          </a:prstGeom>
          <a:solidFill>
            <a:srgbClr val="A3417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10" name="Цилиндр 109"/>
          <p:cNvSpPr/>
          <p:nvPr/>
        </p:nvSpPr>
        <p:spPr>
          <a:xfrm>
            <a:off x="5112000" y="5589000"/>
            <a:ext cx="180000" cy="360000"/>
          </a:xfrm>
          <a:prstGeom prst="can">
            <a:avLst/>
          </a:prstGeom>
          <a:solidFill>
            <a:srgbClr val="A3417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13" name="Прямокутник 19"/>
          <p:cNvSpPr/>
          <p:nvPr/>
        </p:nvSpPr>
        <p:spPr>
          <a:xfrm>
            <a:off x="252000" y="6489000"/>
            <a:ext cx="870560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1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 Гарантії  в національній валюті;                   - Гарантії в іноземній валюті  </a:t>
            </a:r>
            <a:r>
              <a:rPr lang="uk-UA" sz="14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uk-UA" sz="1400" b="1" dirty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4" name="Цилиндр 113"/>
          <p:cNvSpPr/>
          <p:nvPr/>
        </p:nvSpPr>
        <p:spPr>
          <a:xfrm>
            <a:off x="1332000" y="6489000"/>
            <a:ext cx="180000" cy="180000"/>
          </a:xfrm>
          <a:prstGeom prst="can">
            <a:avLst>
              <a:gd name="adj" fmla="val 4112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5" name="Цилиндр 114"/>
          <p:cNvSpPr/>
          <p:nvPr/>
        </p:nvSpPr>
        <p:spPr>
          <a:xfrm>
            <a:off x="4932000" y="6489000"/>
            <a:ext cx="194400" cy="180000"/>
          </a:xfrm>
          <a:prstGeom prst="can">
            <a:avLst/>
          </a:prstGeom>
          <a:solidFill>
            <a:srgbClr val="A3417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4752000" y="3249000"/>
            <a:ext cx="7085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i="1" dirty="0" smtClean="0"/>
              <a:t>22</a:t>
            </a:r>
            <a:r>
              <a:rPr lang="uk-UA" sz="1400" b="1" i="1" dirty="0" smtClean="0"/>
              <a:t>,</a:t>
            </a:r>
            <a:r>
              <a:rPr lang="en-US" sz="1400" b="1" i="1" dirty="0" smtClean="0"/>
              <a:t>01</a:t>
            </a:r>
            <a:endParaRPr lang="uk-UA" sz="1400" b="1" i="1" dirty="0" smtClean="0"/>
          </a:p>
        </p:txBody>
      </p:sp>
      <p:sp>
        <p:nvSpPr>
          <p:cNvPr id="136" name="TextBox 135"/>
          <p:cNvSpPr txBox="1"/>
          <p:nvPr/>
        </p:nvSpPr>
        <p:spPr>
          <a:xfrm>
            <a:off x="1872000" y="5949000"/>
            <a:ext cx="108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400" b="1" i="1" dirty="0" smtClean="0"/>
              <a:t> </a:t>
            </a:r>
            <a:r>
              <a:rPr lang="en-US" sz="1400" b="1" i="1" dirty="0" smtClean="0"/>
              <a:t>555</a:t>
            </a:r>
            <a:endParaRPr lang="uk-UA" sz="1400" b="1" i="1" dirty="0" smtClean="0"/>
          </a:p>
          <a:p>
            <a:pPr algn="ctr"/>
            <a:endParaRPr lang="uk-UA" sz="1400" b="1" i="1" dirty="0" smtClean="0"/>
          </a:p>
        </p:txBody>
      </p:sp>
      <p:sp>
        <p:nvSpPr>
          <p:cNvPr id="148" name="TextBox 147"/>
          <p:cNvSpPr txBox="1"/>
          <p:nvPr/>
        </p:nvSpPr>
        <p:spPr>
          <a:xfrm>
            <a:off x="6192000" y="5949000"/>
            <a:ext cx="900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i="1" dirty="0" smtClean="0"/>
              <a:t>107</a:t>
            </a:r>
            <a:r>
              <a:rPr lang="uk-UA" sz="1400" b="1" i="1" dirty="0" smtClean="0"/>
              <a:t> </a:t>
            </a:r>
            <a:r>
              <a:rPr lang="en-US" sz="1400" b="1" i="1" dirty="0" smtClean="0"/>
              <a:t>503</a:t>
            </a:r>
            <a:endParaRPr lang="uk-UA" sz="1400" b="1" i="1" dirty="0" smtClean="0"/>
          </a:p>
        </p:txBody>
      </p:sp>
      <p:sp>
        <p:nvSpPr>
          <p:cNvPr id="116" name="Цилиндр 115"/>
          <p:cNvSpPr/>
          <p:nvPr/>
        </p:nvSpPr>
        <p:spPr>
          <a:xfrm>
            <a:off x="7632000" y="2709000"/>
            <a:ext cx="180000" cy="180000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17" name="Цилиндр 116"/>
          <p:cNvSpPr/>
          <p:nvPr/>
        </p:nvSpPr>
        <p:spPr>
          <a:xfrm>
            <a:off x="5112000" y="5409000"/>
            <a:ext cx="180000" cy="180000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23" name="Цилиндр 122"/>
          <p:cNvSpPr/>
          <p:nvPr/>
        </p:nvSpPr>
        <p:spPr>
          <a:xfrm>
            <a:off x="2232000" y="5409000"/>
            <a:ext cx="180000" cy="180000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24" name="Цилиндр 123"/>
          <p:cNvSpPr/>
          <p:nvPr/>
        </p:nvSpPr>
        <p:spPr>
          <a:xfrm>
            <a:off x="6192000" y="4509000"/>
            <a:ext cx="180000" cy="180000"/>
          </a:xfrm>
          <a:prstGeom prst="can">
            <a:avLst/>
          </a:prstGeom>
          <a:solidFill>
            <a:srgbClr val="A3417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27" name="Цилиндр 126"/>
          <p:cNvSpPr/>
          <p:nvPr/>
        </p:nvSpPr>
        <p:spPr>
          <a:xfrm>
            <a:off x="2232000" y="5589000"/>
            <a:ext cx="180000" cy="360000"/>
          </a:xfrm>
          <a:prstGeom prst="can">
            <a:avLst/>
          </a:prstGeom>
          <a:solidFill>
            <a:srgbClr val="A3417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02" name="Цилиндр 101"/>
          <p:cNvSpPr/>
          <p:nvPr/>
        </p:nvSpPr>
        <p:spPr>
          <a:xfrm flipH="1">
            <a:off x="3672000" y="2349000"/>
            <a:ext cx="360000" cy="900000"/>
          </a:xfrm>
          <a:prstGeom prst="can">
            <a:avLst>
              <a:gd name="adj" fmla="val 4112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4" name="Цилиндр 103"/>
          <p:cNvSpPr/>
          <p:nvPr/>
        </p:nvSpPr>
        <p:spPr>
          <a:xfrm>
            <a:off x="3672000" y="2169000"/>
            <a:ext cx="360000" cy="360000"/>
          </a:xfrm>
          <a:prstGeom prst="can">
            <a:avLst/>
          </a:prstGeom>
          <a:solidFill>
            <a:srgbClr val="A3417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89703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2" name="Прямая соединительная линия 81"/>
          <p:cNvCxnSpPr/>
          <p:nvPr/>
        </p:nvCxnSpPr>
        <p:spPr>
          <a:xfrm flipV="1">
            <a:off x="1512000" y="5154071"/>
            <a:ext cx="2988000" cy="2192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Прямая соединительная линия 23"/>
          <p:cNvCxnSpPr/>
          <p:nvPr/>
        </p:nvCxnSpPr>
        <p:spPr>
          <a:xfrm>
            <a:off x="4543162" y="4663022"/>
            <a:ext cx="4600838" cy="25978"/>
          </a:xfrm>
          <a:prstGeom prst="line">
            <a:avLst/>
          </a:prstGeom>
          <a:ln w="571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Прямая соединительная линия 81"/>
          <p:cNvCxnSpPr/>
          <p:nvPr/>
        </p:nvCxnSpPr>
        <p:spPr>
          <a:xfrm flipV="1">
            <a:off x="252000" y="4658950"/>
            <a:ext cx="4300397" cy="3005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Прямая соединительная линия 81"/>
          <p:cNvCxnSpPr/>
          <p:nvPr/>
        </p:nvCxnSpPr>
        <p:spPr>
          <a:xfrm>
            <a:off x="3132000" y="3609000"/>
            <a:ext cx="144000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Прямая соединительная линия 23"/>
          <p:cNvCxnSpPr/>
          <p:nvPr/>
        </p:nvCxnSpPr>
        <p:spPr>
          <a:xfrm>
            <a:off x="4552397" y="4137895"/>
            <a:ext cx="1819603" cy="11105"/>
          </a:xfrm>
          <a:prstGeom prst="line">
            <a:avLst/>
          </a:prstGeom>
          <a:ln w="571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Прямая соединительная линия 81"/>
          <p:cNvCxnSpPr/>
          <p:nvPr/>
        </p:nvCxnSpPr>
        <p:spPr>
          <a:xfrm flipV="1">
            <a:off x="0" y="4139094"/>
            <a:ext cx="4550393" cy="9906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Прямая соединительная линия 23"/>
          <p:cNvCxnSpPr/>
          <p:nvPr/>
        </p:nvCxnSpPr>
        <p:spPr>
          <a:xfrm>
            <a:off x="4572000" y="3069000"/>
            <a:ext cx="720000" cy="0"/>
          </a:xfrm>
          <a:prstGeom prst="line">
            <a:avLst/>
          </a:prstGeom>
          <a:ln w="571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Номер слайда 1"/>
          <p:cNvSpPr>
            <a:spLocks noGrp="1"/>
          </p:cNvSpPr>
          <p:nvPr>
            <p:ph type="sldNum" sz="quarter" idx="10"/>
          </p:nvPr>
        </p:nvSpPr>
        <p:spPr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2" rIns="91424" bIns="45712" numCol="1" anchor="b" anchorCtr="0" compatLnSpc="1">
            <a:prstTxWarp prst="textNoShape">
              <a:avLst/>
            </a:prstTxWarp>
          </a:bodyPr>
          <a:lstStyle/>
          <a:p>
            <a:fld id="{53400EF4-D14B-4B3E-8643-5A6D23594193}" type="slidenum">
              <a:rPr lang="uk-UA">
                <a:latin typeface="+mj-lt"/>
                <a:cs typeface="+mn-cs"/>
              </a:rPr>
              <a:pPr/>
              <a:t>6</a:t>
            </a:fld>
            <a:endParaRPr lang="uk-UA" dirty="0">
              <a:latin typeface="+mj-lt"/>
              <a:cs typeface="+mn-cs"/>
            </a:endParaRPr>
          </a:p>
        </p:txBody>
      </p:sp>
      <p:cxnSp>
        <p:nvCxnSpPr>
          <p:cNvPr id="21" name="Прямая соединительная линия 23"/>
          <p:cNvCxnSpPr/>
          <p:nvPr/>
        </p:nvCxnSpPr>
        <p:spPr>
          <a:xfrm>
            <a:off x="4549457" y="2379020"/>
            <a:ext cx="216000" cy="4101"/>
          </a:xfrm>
          <a:prstGeom prst="line">
            <a:avLst/>
          </a:prstGeom>
          <a:ln w="571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Заголовок 1"/>
          <p:cNvSpPr>
            <a:spLocks noGrp="1"/>
          </p:cNvSpPr>
          <p:nvPr>
            <p:ph type="title"/>
          </p:nvPr>
        </p:nvSpPr>
        <p:spPr>
          <a:xfrm>
            <a:off x="822490" y="317533"/>
            <a:ext cx="7920000" cy="720000"/>
          </a:xfrm>
        </p:spPr>
        <p:txBody>
          <a:bodyPr>
            <a:normAutofit/>
          </a:bodyPr>
          <a:lstStyle/>
          <a:p>
            <a:pPr algn="ctr"/>
            <a:r>
              <a:rPr lang="uk-UA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Види наданих гарантій у </a:t>
            </a:r>
            <a:r>
              <a:rPr lang="uk-UA" dirty="0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2021 </a:t>
            </a:r>
            <a:r>
              <a:rPr lang="uk-UA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році </a:t>
            </a:r>
            <a:br>
              <a:rPr lang="uk-UA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uk-UA" sz="1400" b="0" i="1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(в національній та іноземних валютах)</a:t>
            </a:r>
          </a:p>
        </p:txBody>
      </p:sp>
      <p:sp>
        <p:nvSpPr>
          <p:cNvPr id="50" name="Овал 49"/>
          <p:cNvSpPr/>
          <p:nvPr/>
        </p:nvSpPr>
        <p:spPr>
          <a:xfrm>
            <a:off x="7833130" y="4149000"/>
            <a:ext cx="1310870" cy="530223"/>
          </a:xfrm>
          <a:prstGeom prst="ellipse">
            <a:avLst/>
          </a:prstGeom>
          <a:noFill/>
          <a:ln>
            <a:noFill/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107</a:t>
            </a:r>
            <a:r>
              <a:rPr lang="uk-UA" sz="1600" dirty="0" smtClean="0"/>
              <a:t> </a:t>
            </a:r>
            <a:r>
              <a:rPr lang="en-US" sz="1600" dirty="0" smtClean="0"/>
              <a:t>370</a:t>
            </a:r>
            <a:endParaRPr lang="uk-UA" sz="1600" dirty="0"/>
          </a:p>
        </p:txBody>
      </p:sp>
      <p:sp>
        <p:nvSpPr>
          <p:cNvPr id="51" name="Овал 50"/>
          <p:cNvSpPr/>
          <p:nvPr/>
        </p:nvSpPr>
        <p:spPr>
          <a:xfrm>
            <a:off x="6012000" y="3969000"/>
            <a:ext cx="1440000" cy="458289"/>
          </a:xfrm>
          <a:prstGeom prst="ellipse">
            <a:avLst/>
          </a:prstGeom>
          <a:noFill/>
          <a:ln>
            <a:noFill/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1</a:t>
            </a:r>
            <a:r>
              <a:rPr lang="uk-UA" sz="1600" dirty="0" smtClean="0"/>
              <a:t>8 </a:t>
            </a:r>
            <a:r>
              <a:rPr lang="en-US" sz="1600" dirty="0" smtClean="0"/>
              <a:t>891</a:t>
            </a:r>
            <a:endParaRPr lang="uk-UA" sz="1600" dirty="0"/>
          </a:p>
        </p:txBody>
      </p:sp>
      <p:sp>
        <p:nvSpPr>
          <p:cNvPr id="53" name="Овал 52"/>
          <p:cNvSpPr/>
          <p:nvPr/>
        </p:nvSpPr>
        <p:spPr>
          <a:xfrm>
            <a:off x="5112000" y="2709000"/>
            <a:ext cx="914400" cy="540000"/>
          </a:xfrm>
          <a:prstGeom prst="ellipse">
            <a:avLst/>
          </a:prstGeom>
          <a:noFill/>
          <a:ln>
            <a:noFill/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254</a:t>
            </a:r>
            <a:endParaRPr lang="uk-UA" sz="1600" dirty="0"/>
          </a:p>
        </p:txBody>
      </p:sp>
      <p:sp>
        <p:nvSpPr>
          <p:cNvPr id="56" name="Трапеция 63"/>
          <p:cNvSpPr/>
          <p:nvPr/>
        </p:nvSpPr>
        <p:spPr>
          <a:xfrm>
            <a:off x="252000" y="4149000"/>
            <a:ext cx="1260000" cy="425458"/>
          </a:xfrm>
          <a:prstGeom prst="trapezoid">
            <a:avLst/>
          </a:prstGeom>
          <a:noFill/>
          <a:ln>
            <a:noFill/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31</a:t>
            </a:r>
            <a:r>
              <a:rPr lang="uk-UA" sz="1600" dirty="0" smtClean="0">
                <a:solidFill>
                  <a:schemeClr val="tx1"/>
                </a:solidFill>
              </a:rPr>
              <a:t>,</a:t>
            </a:r>
            <a:r>
              <a:rPr lang="en-US" sz="1600" dirty="0" smtClean="0">
                <a:solidFill>
                  <a:schemeClr val="tx1"/>
                </a:solidFill>
              </a:rPr>
              <a:t>14</a:t>
            </a:r>
            <a:endParaRPr lang="uk-UA" sz="1600" dirty="0">
              <a:solidFill>
                <a:schemeClr val="tx1"/>
              </a:solidFill>
            </a:endParaRPr>
          </a:p>
        </p:txBody>
      </p:sp>
      <p:sp>
        <p:nvSpPr>
          <p:cNvPr id="57" name="Трапеция 64"/>
          <p:cNvSpPr/>
          <p:nvPr/>
        </p:nvSpPr>
        <p:spPr>
          <a:xfrm>
            <a:off x="0" y="3789000"/>
            <a:ext cx="914401" cy="447151"/>
          </a:xfrm>
          <a:prstGeom prst="trapezoid">
            <a:avLst/>
          </a:prstGeom>
          <a:noFill/>
          <a:ln>
            <a:noFill/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32,59</a:t>
            </a:r>
            <a:endParaRPr lang="uk-UA" sz="1600" dirty="0">
              <a:solidFill>
                <a:schemeClr val="tx1"/>
              </a:solidFill>
            </a:endParaRPr>
          </a:p>
        </p:txBody>
      </p:sp>
      <p:sp>
        <p:nvSpPr>
          <p:cNvPr id="58" name="Трапеция 65"/>
          <p:cNvSpPr/>
          <p:nvPr/>
        </p:nvSpPr>
        <p:spPr>
          <a:xfrm>
            <a:off x="2232000" y="3249000"/>
            <a:ext cx="839582" cy="422005"/>
          </a:xfrm>
          <a:prstGeom prst="trapezoid">
            <a:avLst/>
          </a:prstGeom>
          <a:noFill/>
          <a:ln>
            <a:noFill/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6,78</a:t>
            </a:r>
            <a:endParaRPr lang="uk-UA" sz="1600" dirty="0">
              <a:solidFill>
                <a:schemeClr val="tx1"/>
              </a:solidFill>
            </a:endParaRPr>
          </a:p>
        </p:txBody>
      </p:sp>
      <p:sp>
        <p:nvSpPr>
          <p:cNvPr id="59" name="Трапеция 66"/>
          <p:cNvSpPr/>
          <p:nvPr/>
        </p:nvSpPr>
        <p:spPr>
          <a:xfrm>
            <a:off x="2052000" y="2889000"/>
            <a:ext cx="811951" cy="347632"/>
          </a:xfrm>
          <a:prstGeom prst="trapezoid">
            <a:avLst/>
          </a:prstGeom>
          <a:noFill/>
          <a:ln>
            <a:noFill/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7</a:t>
            </a:r>
            <a:r>
              <a:rPr lang="uk-UA" sz="1600" dirty="0" smtClean="0">
                <a:solidFill>
                  <a:schemeClr val="tx1"/>
                </a:solidFill>
              </a:rPr>
              <a:t>,</a:t>
            </a:r>
            <a:r>
              <a:rPr lang="en-US" sz="1600" dirty="0" smtClean="0">
                <a:solidFill>
                  <a:schemeClr val="tx1"/>
                </a:solidFill>
              </a:rPr>
              <a:t>61</a:t>
            </a:r>
            <a:endParaRPr lang="uk-UA" sz="1600" dirty="0">
              <a:solidFill>
                <a:schemeClr val="tx1"/>
              </a:solidFill>
            </a:endParaRPr>
          </a:p>
        </p:txBody>
      </p:sp>
      <p:sp>
        <p:nvSpPr>
          <p:cNvPr id="61" name="Овал 60"/>
          <p:cNvSpPr/>
          <p:nvPr/>
        </p:nvSpPr>
        <p:spPr>
          <a:xfrm>
            <a:off x="5472000" y="4869000"/>
            <a:ext cx="1128299" cy="492474"/>
          </a:xfrm>
          <a:prstGeom prst="ellipse">
            <a:avLst/>
          </a:prstGeom>
          <a:noFill/>
          <a:ln>
            <a:noFill/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1</a:t>
            </a:r>
            <a:r>
              <a:rPr lang="uk-UA" sz="1600" dirty="0" smtClean="0"/>
              <a:t> </a:t>
            </a:r>
            <a:r>
              <a:rPr lang="en-US" sz="1600" dirty="0" smtClean="0"/>
              <a:t>634</a:t>
            </a:r>
            <a:endParaRPr lang="uk-UA" sz="1600" dirty="0"/>
          </a:p>
        </p:txBody>
      </p:sp>
      <p:sp>
        <p:nvSpPr>
          <p:cNvPr id="62" name="Трапеция 44"/>
          <p:cNvSpPr/>
          <p:nvPr/>
        </p:nvSpPr>
        <p:spPr>
          <a:xfrm>
            <a:off x="1202176" y="4719179"/>
            <a:ext cx="1029824" cy="443065"/>
          </a:xfrm>
          <a:prstGeom prst="trapezoid">
            <a:avLst/>
          </a:prstGeom>
          <a:noFill/>
          <a:ln>
            <a:noFill/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27</a:t>
            </a:r>
            <a:r>
              <a:rPr lang="uk-UA" sz="1600" dirty="0" smtClean="0">
                <a:solidFill>
                  <a:schemeClr val="tx1"/>
                </a:solidFill>
              </a:rPr>
              <a:t>,</a:t>
            </a:r>
            <a:r>
              <a:rPr lang="en-US" sz="1600" dirty="0" smtClean="0">
                <a:solidFill>
                  <a:schemeClr val="tx1"/>
                </a:solidFill>
              </a:rPr>
              <a:t>17</a:t>
            </a:r>
            <a:endParaRPr lang="uk-UA" sz="1600" dirty="0">
              <a:solidFill>
                <a:schemeClr val="tx1"/>
              </a:solidFill>
            </a:endParaRPr>
          </a:p>
        </p:txBody>
      </p:sp>
      <p:cxnSp>
        <p:nvCxnSpPr>
          <p:cNvPr id="71" name="Прямая соединительная линия 81"/>
          <p:cNvCxnSpPr/>
          <p:nvPr/>
        </p:nvCxnSpPr>
        <p:spPr>
          <a:xfrm>
            <a:off x="3492000" y="2349000"/>
            <a:ext cx="108000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единительная линия 23"/>
          <p:cNvCxnSpPr/>
          <p:nvPr/>
        </p:nvCxnSpPr>
        <p:spPr>
          <a:xfrm>
            <a:off x="4572000" y="5229000"/>
            <a:ext cx="1080000" cy="0"/>
          </a:xfrm>
          <a:prstGeom prst="line">
            <a:avLst/>
          </a:prstGeom>
          <a:ln w="571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единительная линия 81"/>
          <p:cNvCxnSpPr>
            <a:stCxn id="59" idx="3"/>
          </p:cNvCxnSpPr>
          <p:nvPr/>
        </p:nvCxnSpPr>
        <p:spPr>
          <a:xfrm>
            <a:off x="2820497" y="3062816"/>
            <a:ext cx="1679503" cy="6184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15"/>
          <p:cNvCxnSpPr/>
          <p:nvPr/>
        </p:nvCxnSpPr>
        <p:spPr>
          <a:xfrm flipH="1">
            <a:off x="4525106" y="1629000"/>
            <a:ext cx="24351" cy="406800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2232000" y="1809002"/>
            <a:ext cx="4500000" cy="408623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>
            <a:defPPr>
              <a:defRPr lang="uk-UA"/>
            </a:defPPr>
            <a:lvl1pPr algn="ctr">
              <a:defRPr>
                <a:solidFill>
                  <a:schemeClr val="dk1"/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uk-UA" dirty="0" smtClean="0"/>
              <a:t> </a:t>
            </a:r>
            <a:r>
              <a:rPr lang="uk-UA" sz="1200" i="1" dirty="0" smtClean="0"/>
              <a:t>Гарантії на</a:t>
            </a:r>
            <a:r>
              <a:rPr lang="ru-RU" sz="1200" i="1" dirty="0" smtClean="0"/>
              <a:t> </a:t>
            </a:r>
            <a:r>
              <a:rPr lang="ru-RU" sz="1200" i="1" dirty="0" err="1" smtClean="0"/>
              <a:t>користь</a:t>
            </a:r>
            <a:r>
              <a:rPr lang="ru-RU" sz="1200" i="1" dirty="0" smtClean="0"/>
              <a:t> </a:t>
            </a:r>
            <a:r>
              <a:rPr lang="ru-RU" sz="1200" i="1" dirty="0" err="1" smtClean="0"/>
              <a:t>Державної</a:t>
            </a:r>
            <a:r>
              <a:rPr lang="ru-RU" sz="1200" i="1" dirty="0" smtClean="0"/>
              <a:t> </a:t>
            </a:r>
            <a:r>
              <a:rPr lang="ru-RU" sz="1200" i="1" dirty="0" err="1" smtClean="0"/>
              <a:t>ф</a:t>
            </a:r>
            <a:r>
              <a:rPr lang="uk-UA" sz="1200" i="1" dirty="0" err="1" smtClean="0"/>
              <a:t>іскальної</a:t>
            </a:r>
            <a:r>
              <a:rPr lang="uk-UA" sz="1200" i="1" dirty="0" smtClean="0"/>
              <a:t> служби</a:t>
            </a:r>
            <a:endParaRPr lang="uk-UA" sz="1200" i="1" dirty="0"/>
          </a:p>
        </p:txBody>
      </p:sp>
      <p:sp>
        <p:nvSpPr>
          <p:cNvPr id="40" name="TextBox 39"/>
          <p:cNvSpPr txBox="1"/>
          <p:nvPr/>
        </p:nvSpPr>
        <p:spPr>
          <a:xfrm>
            <a:off x="3672000" y="2709000"/>
            <a:ext cx="1701032" cy="306467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>
            <a:defPPr>
              <a:defRPr lang="uk-UA"/>
            </a:defPPr>
            <a:lvl1pPr algn="ctr"/>
          </a:lstStyle>
          <a:p>
            <a:r>
              <a:rPr lang="uk-UA" sz="1200" dirty="0" err="1"/>
              <a:t>Контргарантії</a:t>
            </a:r>
            <a:endParaRPr lang="uk-UA" sz="1200" dirty="0"/>
          </a:p>
        </p:txBody>
      </p:sp>
      <p:sp>
        <p:nvSpPr>
          <p:cNvPr id="60" name="Трапеция 67"/>
          <p:cNvSpPr/>
          <p:nvPr/>
        </p:nvSpPr>
        <p:spPr>
          <a:xfrm>
            <a:off x="2772000" y="2169000"/>
            <a:ext cx="900000" cy="424215"/>
          </a:xfrm>
          <a:prstGeom prst="trapezoid">
            <a:avLst/>
          </a:prstGeom>
          <a:noFill/>
          <a:ln>
            <a:noFill/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1600" dirty="0" smtClean="0">
                <a:solidFill>
                  <a:schemeClr val="tx1"/>
                </a:solidFill>
              </a:rPr>
              <a:t>5,49 </a:t>
            </a:r>
            <a:endParaRPr lang="uk-UA" sz="1600" dirty="0">
              <a:solidFill>
                <a:schemeClr val="tx1"/>
              </a:solidFill>
            </a:endParaRPr>
          </a:p>
        </p:txBody>
      </p:sp>
      <p:sp>
        <p:nvSpPr>
          <p:cNvPr id="54" name="Овал 53"/>
          <p:cNvSpPr/>
          <p:nvPr/>
        </p:nvSpPr>
        <p:spPr>
          <a:xfrm>
            <a:off x="4392000" y="2169000"/>
            <a:ext cx="1432023" cy="420827"/>
          </a:xfrm>
          <a:prstGeom prst="ellipse">
            <a:avLst/>
          </a:prstGeom>
          <a:noFill/>
          <a:ln>
            <a:noFill/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1600" dirty="0" smtClean="0"/>
              <a:t>131 </a:t>
            </a:r>
            <a:endParaRPr lang="uk-UA" sz="1200" dirty="0"/>
          </a:p>
        </p:txBody>
      </p:sp>
      <p:sp>
        <p:nvSpPr>
          <p:cNvPr id="47" name="TextBox 46"/>
          <p:cNvSpPr txBox="1"/>
          <p:nvPr/>
        </p:nvSpPr>
        <p:spPr>
          <a:xfrm>
            <a:off x="3312000" y="3249000"/>
            <a:ext cx="2464530" cy="306467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>
            <a:defPPr>
              <a:defRPr lang="uk-UA"/>
            </a:defPPr>
            <a:lvl1pPr algn="ctr"/>
          </a:lstStyle>
          <a:p>
            <a:r>
              <a:rPr lang="ru-RU" sz="1200" dirty="0"/>
              <a:t> </a:t>
            </a:r>
            <a:r>
              <a:rPr lang="uk-UA" sz="1200" dirty="0"/>
              <a:t>Гарантії</a:t>
            </a:r>
            <a:r>
              <a:rPr lang="ru-RU" sz="1200" dirty="0"/>
              <a:t> авансового платежу</a:t>
            </a:r>
            <a:endParaRPr lang="uk-UA" sz="1200" dirty="0"/>
          </a:p>
        </p:txBody>
      </p:sp>
      <p:sp>
        <p:nvSpPr>
          <p:cNvPr id="39" name="TextBox 38"/>
          <p:cNvSpPr txBox="1"/>
          <p:nvPr/>
        </p:nvSpPr>
        <p:spPr>
          <a:xfrm>
            <a:off x="3431895" y="3805661"/>
            <a:ext cx="2427004" cy="306467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>
            <a:defPPr>
              <a:defRPr lang="uk-UA"/>
            </a:defPPr>
            <a:lvl1pPr algn="ctr"/>
          </a:lstStyle>
          <a:p>
            <a:r>
              <a:rPr lang="uk-UA" sz="1200" dirty="0"/>
              <a:t>Гарантії</a:t>
            </a:r>
            <a:r>
              <a:rPr lang="ru-RU" sz="1200" dirty="0"/>
              <a:t> </a:t>
            </a:r>
            <a:r>
              <a:rPr lang="uk-UA" sz="1200" dirty="0"/>
              <a:t>виконання</a:t>
            </a:r>
            <a:r>
              <a:rPr lang="ru-RU" sz="1200" dirty="0"/>
              <a:t> контракту</a:t>
            </a:r>
            <a:endParaRPr lang="uk-UA" sz="1200" dirty="0"/>
          </a:p>
        </p:txBody>
      </p:sp>
      <p:sp>
        <p:nvSpPr>
          <p:cNvPr id="38" name="TextBox 37"/>
          <p:cNvSpPr txBox="1"/>
          <p:nvPr/>
        </p:nvSpPr>
        <p:spPr>
          <a:xfrm>
            <a:off x="3282133" y="4322410"/>
            <a:ext cx="2426213" cy="306467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>
            <a:defPPr>
              <a:defRPr lang="uk-UA"/>
            </a:defPPr>
            <a:lvl1pPr algn="ctr"/>
          </a:lstStyle>
          <a:p>
            <a:r>
              <a:rPr lang="uk-UA" sz="1200" dirty="0"/>
              <a:t>Тендерні</a:t>
            </a:r>
            <a:r>
              <a:rPr lang="ru-RU" sz="1200" dirty="0"/>
              <a:t> </a:t>
            </a:r>
            <a:r>
              <a:rPr lang="uk-UA" sz="1200" dirty="0"/>
              <a:t>гарантії</a:t>
            </a:r>
            <a:r>
              <a:rPr lang="ru-RU" sz="1200" dirty="0"/>
              <a:t> </a:t>
            </a:r>
            <a:endParaRPr lang="uk-UA" sz="1200" dirty="0"/>
          </a:p>
        </p:txBody>
      </p:sp>
      <p:sp>
        <p:nvSpPr>
          <p:cNvPr id="28" name="TextBox 27"/>
          <p:cNvSpPr txBox="1"/>
          <p:nvPr/>
        </p:nvSpPr>
        <p:spPr>
          <a:xfrm>
            <a:off x="3322029" y="4812702"/>
            <a:ext cx="2426213" cy="306467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>
            <a:defPPr>
              <a:defRPr lang="uk-UA"/>
            </a:defPPr>
            <a:lvl1pPr algn="ctr"/>
          </a:lstStyle>
          <a:p>
            <a:r>
              <a:rPr lang="uk-UA" sz="1200" dirty="0"/>
              <a:t>Платіжні</a:t>
            </a:r>
            <a:r>
              <a:rPr lang="ru-RU" sz="1200" dirty="0"/>
              <a:t> </a:t>
            </a:r>
            <a:r>
              <a:rPr lang="uk-UA" sz="1200" dirty="0"/>
              <a:t>гарантії</a:t>
            </a:r>
            <a:r>
              <a:rPr lang="ru-RU" sz="1200" dirty="0"/>
              <a:t> </a:t>
            </a:r>
            <a:endParaRPr lang="uk-UA" sz="1200" dirty="0"/>
          </a:p>
        </p:txBody>
      </p:sp>
      <p:sp>
        <p:nvSpPr>
          <p:cNvPr id="41" name="Блок-схема: процесс 25"/>
          <p:cNvSpPr/>
          <p:nvPr/>
        </p:nvSpPr>
        <p:spPr>
          <a:xfrm>
            <a:off x="1594598" y="5704469"/>
            <a:ext cx="2930508" cy="424531"/>
          </a:xfrm>
          <a:prstGeom prst="flowChartProcess">
            <a:avLst/>
          </a:prstGeom>
          <a:solidFill>
            <a:srgbClr val="027C47"/>
          </a:solidFill>
          <a:ln>
            <a:solidFill>
              <a:srgbClr val="035932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Сума (</a:t>
            </a:r>
            <a:r>
              <a:rPr lang="uk-UA" sz="2000" dirty="0" err="1" smtClean="0">
                <a:latin typeface="Times New Roman" pitchFamily="18" charset="0"/>
                <a:cs typeface="Times New Roman" pitchFamily="18" charset="0"/>
              </a:rPr>
              <a:t>млрд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2000" dirty="0" err="1" smtClean="0">
                <a:latin typeface="Times New Roman" pitchFamily="18" charset="0"/>
                <a:cs typeface="Times New Roman" pitchFamily="18" charset="0"/>
              </a:rPr>
              <a:t>грн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uk-UA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Блок-схема: процесс 32"/>
          <p:cNvSpPr/>
          <p:nvPr/>
        </p:nvSpPr>
        <p:spPr>
          <a:xfrm>
            <a:off x="4525106" y="5704469"/>
            <a:ext cx="3318516" cy="424531"/>
          </a:xfrm>
          <a:prstGeom prst="flowChartProcess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45" name="TextBox 44"/>
          <p:cNvSpPr txBox="1"/>
          <p:nvPr/>
        </p:nvSpPr>
        <p:spPr>
          <a:xfrm>
            <a:off x="4810840" y="5716679"/>
            <a:ext cx="2162385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Кількіс</a:t>
            </a:r>
            <a:r>
              <a:rPr lang="uk-UA" sz="2000" dirty="0" err="1" smtClean="0">
                <a:latin typeface="Times New Roman" pitchFamily="18" charset="0"/>
                <a:cs typeface="Times New Roman" pitchFamily="18" charset="0"/>
              </a:rPr>
              <a:t>ть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(штук)</a:t>
            </a:r>
            <a:endParaRPr lang="uk-UA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3" name="Овал 82"/>
          <p:cNvSpPr/>
          <p:nvPr/>
        </p:nvSpPr>
        <p:spPr>
          <a:xfrm>
            <a:off x="5652000" y="3429000"/>
            <a:ext cx="900000" cy="360000"/>
          </a:xfrm>
          <a:prstGeom prst="ellipse">
            <a:avLst/>
          </a:prstGeom>
          <a:noFill/>
          <a:ln>
            <a:noFill/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958</a:t>
            </a:r>
          </a:p>
        </p:txBody>
      </p:sp>
      <p:cxnSp>
        <p:nvCxnSpPr>
          <p:cNvPr id="103" name="Прямая соединительная линия 23"/>
          <p:cNvCxnSpPr/>
          <p:nvPr/>
        </p:nvCxnSpPr>
        <p:spPr>
          <a:xfrm>
            <a:off x="4572000" y="3609000"/>
            <a:ext cx="1260000" cy="0"/>
          </a:xfrm>
          <a:prstGeom prst="line">
            <a:avLst/>
          </a:prstGeom>
          <a:ln w="571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3672000" y="1089000"/>
            <a:ext cx="1701032" cy="306467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>
            <a:defPPr>
              <a:defRPr lang="uk-UA"/>
            </a:defPPr>
            <a:lvl1pPr algn="ctr"/>
          </a:lstStyle>
          <a:p>
            <a:r>
              <a:rPr lang="uk-UA" sz="1200" dirty="0" smtClean="0"/>
              <a:t>туристичні</a:t>
            </a:r>
            <a:endParaRPr lang="uk-UA" sz="1200" dirty="0"/>
          </a:p>
        </p:txBody>
      </p:sp>
      <p:cxnSp>
        <p:nvCxnSpPr>
          <p:cNvPr id="64" name="Прямая соединительная линия 23"/>
          <p:cNvCxnSpPr/>
          <p:nvPr/>
        </p:nvCxnSpPr>
        <p:spPr>
          <a:xfrm>
            <a:off x="4572000" y="1629000"/>
            <a:ext cx="1080000" cy="0"/>
          </a:xfrm>
          <a:prstGeom prst="line">
            <a:avLst/>
          </a:prstGeom>
          <a:ln w="571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Овал 65"/>
          <p:cNvSpPr/>
          <p:nvPr/>
        </p:nvSpPr>
        <p:spPr>
          <a:xfrm>
            <a:off x="5652000" y="1449000"/>
            <a:ext cx="914400" cy="360000"/>
          </a:xfrm>
          <a:prstGeom prst="ellipse">
            <a:avLst/>
          </a:prstGeom>
          <a:noFill/>
          <a:ln>
            <a:noFill/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2</a:t>
            </a:r>
            <a:r>
              <a:rPr lang="uk-UA" sz="1600" dirty="0" smtClean="0"/>
              <a:t>0</a:t>
            </a:r>
            <a:r>
              <a:rPr lang="en-US" sz="1600" dirty="0" smtClean="0"/>
              <a:t>54</a:t>
            </a:r>
            <a:endParaRPr lang="uk-UA" sz="1600" dirty="0"/>
          </a:p>
        </p:txBody>
      </p:sp>
      <p:cxnSp>
        <p:nvCxnSpPr>
          <p:cNvPr id="67" name="Прямая соединительная линия 81"/>
          <p:cNvCxnSpPr/>
          <p:nvPr/>
        </p:nvCxnSpPr>
        <p:spPr>
          <a:xfrm>
            <a:off x="4032000" y="1629000"/>
            <a:ext cx="54000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Трапеция 67"/>
          <p:cNvSpPr/>
          <p:nvPr/>
        </p:nvSpPr>
        <p:spPr>
          <a:xfrm>
            <a:off x="3132000" y="1449000"/>
            <a:ext cx="900000" cy="424215"/>
          </a:xfrm>
          <a:prstGeom prst="trapezoid">
            <a:avLst/>
          </a:prstGeom>
          <a:noFill/>
          <a:ln>
            <a:noFill/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1600" dirty="0" smtClean="0">
                <a:solidFill>
                  <a:schemeClr val="tx1"/>
                </a:solidFill>
              </a:rPr>
              <a:t>1,38 </a:t>
            </a:r>
            <a:endParaRPr lang="uk-UA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97131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итульні слайди">
  <a:themeElements>
    <a:clrScheme name="Стандартная">
      <a:dk1>
        <a:srgbClr val="4D4D4F"/>
      </a:dk1>
      <a:lt1>
        <a:sysClr val="window" lastClr="FFFFFF"/>
      </a:lt1>
      <a:dk2>
        <a:srgbClr val="4D4D4F"/>
      </a:dk2>
      <a:lt2>
        <a:srgbClr val="057C48"/>
      </a:lt2>
      <a:accent1>
        <a:srgbClr val="057C48"/>
      </a:accent1>
      <a:accent2>
        <a:srgbClr val="91CA64"/>
      </a:accent2>
      <a:accent3>
        <a:srgbClr val="50748A"/>
      </a:accent3>
      <a:accent4>
        <a:srgbClr val="8D9DD0"/>
      </a:accent4>
      <a:accent5>
        <a:srgbClr val="A3417C"/>
      </a:accent5>
      <a:accent6>
        <a:srgbClr val="CD76B0"/>
      </a:accent6>
      <a:hlink>
        <a:srgbClr val="50748A"/>
      </a:hlink>
      <a:folHlink>
        <a:srgbClr val="8D9DD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custClrLst>
    <a:custClr name="Black">
      <a:srgbClr val="000000"/>
    </a:custClr>
    <a:custClr name="Grey">
      <a:srgbClr val="4D4D4F"/>
    </a:custClr>
    <a:custClr name="Dark Green">
      <a:srgbClr val="057C48"/>
    </a:custClr>
    <a:custClr name="Light Green">
      <a:srgbClr val="91CA64"/>
    </a:custClr>
    <a:custClr name="Dark Blue">
      <a:srgbClr val="50748A"/>
    </a:custClr>
    <a:custClr name="Light Blue">
      <a:srgbClr val="8D9DD0"/>
    </a:custClr>
    <a:custClr name="Dark Magenta">
      <a:srgbClr val="A3417C"/>
    </a:custClr>
    <a:custClr name="Light Magenta">
      <a:srgbClr val="CD76B0"/>
    </a:custClr>
    <a:custClr name="Light Rose">
      <a:srgbClr val="F79D91"/>
    </a:custClr>
    <a:custClr name="Peach">
      <a:srgbClr val="F9D491"/>
    </a:custClr>
  </a:custClrLst>
</a:theme>
</file>

<file path=ppt/theme/theme2.xml><?xml version="1.0" encoding="utf-8"?>
<a:theme xmlns:a="http://schemas.openxmlformats.org/drawingml/2006/main" name="Основні слайди">
  <a:themeElements>
    <a:clrScheme name="Стандартная">
      <a:dk1>
        <a:srgbClr val="4D4D4F"/>
      </a:dk1>
      <a:lt1>
        <a:sysClr val="window" lastClr="FFFFFF"/>
      </a:lt1>
      <a:dk2>
        <a:srgbClr val="4D4D4F"/>
      </a:dk2>
      <a:lt2>
        <a:srgbClr val="057C48"/>
      </a:lt2>
      <a:accent1>
        <a:srgbClr val="057C48"/>
      </a:accent1>
      <a:accent2>
        <a:srgbClr val="91CA64"/>
      </a:accent2>
      <a:accent3>
        <a:srgbClr val="50748A"/>
      </a:accent3>
      <a:accent4>
        <a:srgbClr val="8D9DD0"/>
      </a:accent4>
      <a:accent5>
        <a:srgbClr val="A3417C"/>
      </a:accent5>
      <a:accent6>
        <a:srgbClr val="CD76B0"/>
      </a:accent6>
      <a:hlink>
        <a:srgbClr val="50748A"/>
      </a:hlink>
      <a:folHlink>
        <a:srgbClr val="8D9DD0"/>
      </a:folHlink>
    </a:clrScheme>
    <a:fontScheme name="NBU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custClrLst>
    <a:custClr name="Black">
      <a:srgbClr val="000000"/>
    </a:custClr>
    <a:custClr name="Grey">
      <a:srgbClr val="4D4D4F"/>
    </a:custClr>
    <a:custClr name="Dark Green">
      <a:srgbClr val="057C48"/>
    </a:custClr>
    <a:custClr name="Light Green">
      <a:srgbClr val="91CA64"/>
    </a:custClr>
    <a:custClr name="Dark Blue">
      <a:srgbClr val="50748A"/>
    </a:custClr>
    <a:custClr name="Light Blue">
      <a:srgbClr val="8D9DD0"/>
    </a:custClr>
    <a:custClr name="Dark Magenta">
      <a:srgbClr val="A3417C"/>
    </a:custClr>
    <a:custClr name="Light Magenta">
      <a:srgbClr val="CD76B0"/>
    </a:custClr>
    <a:custClr name="Light Rose">
      <a:srgbClr val="F79D91"/>
    </a:custClr>
    <a:custClr name="Peach">
      <a:srgbClr val="F9D491"/>
    </a:custClr>
  </a:custClrLst>
</a:theme>
</file>

<file path=ppt/theme/theme3.xml><?xml version="1.0" encoding="utf-8"?>
<a:theme xmlns:a="http://schemas.openxmlformats.org/drawingml/2006/main" name="Фінальні слайди">
  <a:themeElements>
    <a:clrScheme name="Стандартная">
      <a:dk1>
        <a:srgbClr val="4D4D4F"/>
      </a:dk1>
      <a:lt1>
        <a:sysClr val="window" lastClr="FFFFFF"/>
      </a:lt1>
      <a:dk2>
        <a:srgbClr val="4D4D4F"/>
      </a:dk2>
      <a:lt2>
        <a:srgbClr val="057C48"/>
      </a:lt2>
      <a:accent1>
        <a:srgbClr val="057C48"/>
      </a:accent1>
      <a:accent2>
        <a:srgbClr val="91CA64"/>
      </a:accent2>
      <a:accent3>
        <a:srgbClr val="50748A"/>
      </a:accent3>
      <a:accent4>
        <a:srgbClr val="8D9DD0"/>
      </a:accent4>
      <a:accent5>
        <a:srgbClr val="A3417C"/>
      </a:accent5>
      <a:accent6>
        <a:srgbClr val="CD76B0"/>
      </a:accent6>
      <a:hlink>
        <a:srgbClr val="50748A"/>
      </a:hlink>
      <a:folHlink>
        <a:srgbClr val="8D9DD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custClrLst>
    <a:custClr name="Black">
      <a:srgbClr val="000000"/>
    </a:custClr>
    <a:custClr name="Grey">
      <a:srgbClr val="4D4D4F"/>
    </a:custClr>
    <a:custClr name="Dark Green">
      <a:srgbClr val="057C48"/>
    </a:custClr>
    <a:custClr name="Light Green">
      <a:srgbClr val="91CA64"/>
    </a:custClr>
    <a:custClr name="Dark Blue">
      <a:srgbClr val="50748A"/>
    </a:custClr>
    <a:custClr name="Light Blue">
      <a:srgbClr val="8D9DD0"/>
    </a:custClr>
    <a:custClr name="Dark Magenta">
      <a:srgbClr val="A3417C"/>
    </a:custClr>
    <a:custClr name="Light Magenta">
      <a:srgbClr val="CD76B0"/>
    </a:custClr>
    <a:custClr name="Light Rose">
      <a:srgbClr val="F79D91"/>
    </a:custClr>
    <a:custClr name="Peach">
      <a:srgbClr val="F9D491"/>
    </a:custClr>
  </a:custClrLst>
  <a:extLst>
    <a:ext uri="{05A4C25C-085E-4340-85A3-A5531E510DB2}">
      <thm15:themeFamily xmlns:thm15="http://schemas.microsoft.com/office/thememl/2012/main" xmlns="" name="NBU" id="{E1B85442-4EC0-4221-B0FD-5B3A1B76F041}" vid="{77553576-B0B3-4216-A017-847AA4C2EC4A}"/>
    </a:ext>
  </a:extLst>
</a:theme>
</file>

<file path=ppt/theme/theme4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 Office</Template>
  <TotalTime>7294</TotalTime>
  <Words>650</Words>
  <Application>Microsoft Office PowerPoint</Application>
  <PresentationFormat>Экран (4:3)</PresentationFormat>
  <Paragraphs>183</Paragraphs>
  <Slides>6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Титульні слайди</vt:lpstr>
      <vt:lpstr>Основні слайди</vt:lpstr>
      <vt:lpstr>Фінальні слайди</vt:lpstr>
      <vt:lpstr>Операції за гарантіями банків України (2021 рік)</vt:lpstr>
      <vt:lpstr>Здійснення у 2021 році операцій за гарантіями в національній та іноземних валютах банками України та їх клієнтами</vt:lpstr>
      <vt:lpstr>Слайд 3</vt:lpstr>
      <vt:lpstr>Слайд 4</vt:lpstr>
      <vt:lpstr>Слайд 5</vt:lpstr>
      <vt:lpstr>Види наданих гарантій у 2021 році  (в національній та іноземних валютах)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12345</dc:creator>
  <cp:lastModifiedBy>Admin</cp:lastModifiedBy>
  <cp:revision>719</cp:revision>
  <cp:lastPrinted>2019-05-08T13:54:53Z</cp:lastPrinted>
  <dcterms:created xsi:type="dcterms:W3CDTF">2018-01-19T14:02:07Z</dcterms:created>
  <dcterms:modified xsi:type="dcterms:W3CDTF">2022-09-01T09:09:26Z</dcterms:modified>
</cp:coreProperties>
</file>